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erverZoom="100000" compatMode="1" strictFirstAndLastChars="0" saveSubsetFonts="1" autoCompressPictures="0">
  <p:sldMasterIdLst>
    <p:sldMasterId id="2147483648" r:id="rId1"/>
    <p:sldMasterId id="2147483649" r:id="rId2"/>
    <p:sldMasterId id="2147483650" r:id="rId3"/>
    <p:sldMasterId id="2147483653" r:id="rId4"/>
    <p:sldMasterId id="2147483654" r:id="rId5"/>
  </p:sldMasterIdLst>
  <p:notesMasterIdLst>
    <p:notesMasterId r:id="rId17"/>
  </p:notesMasterIdLst>
  <p:sldIdLst>
    <p:sldId id="256" r:id="rId6"/>
    <p:sldId id="275" r:id="rId7"/>
    <p:sldId id="258" r:id="rId8"/>
    <p:sldId id="259" r:id="rId9"/>
    <p:sldId id="260" r:id="rId10"/>
    <p:sldId id="263" r:id="rId11"/>
    <p:sldId id="264" r:id="rId12"/>
    <p:sldId id="265" r:id="rId13"/>
    <p:sldId id="272" r:id="rId14"/>
    <p:sldId id="276" r:id="rId15"/>
    <p:sldId id="274" r:id="rId16"/>
  </p:sldIdLst>
  <p:sldSz cx="13004800" cy="9753600"/>
  <p:notesSz cx="6858000" cy="9144000"/>
  <p:defaultTextStyle>
    <a:defPPr>
      <a:defRPr lang="en-US"/>
    </a:defPPr>
    <a:lvl1pPr marL="39688" indent="-39688" algn="l" rtl="0" eaLnBrk="0" fontAlgn="base" hangingPunct="0">
      <a:spcBef>
        <a:spcPct val="0"/>
      </a:spcBef>
      <a:spcAft>
        <a:spcPct val="0"/>
      </a:spcAft>
      <a:defRPr sz="4200" kern="1200">
        <a:solidFill>
          <a:srgbClr val="000000"/>
        </a:solidFill>
        <a:latin typeface="Gill Sans" charset="0"/>
        <a:ea typeface="Gill Sans" charset="0"/>
        <a:cs typeface="Gill Sans" charset="0"/>
        <a:sym typeface="Gill Sans" charset="0"/>
      </a:defRPr>
    </a:lvl1pPr>
    <a:lvl2pPr marL="382588" indent="74613" algn="l" rtl="0" eaLnBrk="0" fontAlgn="base" hangingPunct="0">
      <a:spcBef>
        <a:spcPct val="0"/>
      </a:spcBef>
      <a:spcAft>
        <a:spcPct val="0"/>
      </a:spcAft>
      <a:defRPr sz="4200" kern="1200">
        <a:solidFill>
          <a:srgbClr val="000000"/>
        </a:solidFill>
        <a:latin typeface="Gill Sans" charset="0"/>
        <a:ea typeface="Gill Sans" charset="0"/>
        <a:cs typeface="Gill Sans" charset="0"/>
        <a:sym typeface="Gill Sans" charset="0"/>
      </a:defRPr>
    </a:lvl2pPr>
    <a:lvl3pPr marL="725488" indent="188913" algn="l" rtl="0" eaLnBrk="0" fontAlgn="base" hangingPunct="0">
      <a:spcBef>
        <a:spcPct val="0"/>
      </a:spcBef>
      <a:spcAft>
        <a:spcPct val="0"/>
      </a:spcAft>
      <a:defRPr sz="4200" kern="1200">
        <a:solidFill>
          <a:srgbClr val="000000"/>
        </a:solidFill>
        <a:latin typeface="Gill Sans" charset="0"/>
        <a:ea typeface="Gill Sans" charset="0"/>
        <a:cs typeface="Gill Sans" charset="0"/>
        <a:sym typeface="Gill Sans" charset="0"/>
      </a:defRPr>
    </a:lvl3pPr>
    <a:lvl4pPr marL="1068388" indent="303213" algn="l" rtl="0" eaLnBrk="0" fontAlgn="base" hangingPunct="0">
      <a:spcBef>
        <a:spcPct val="0"/>
      </a:spcBef>
      <a:spcAft>
        <a:spcPct val="0"/>
      </a:spcAft>
      <a:defRPr sz="4200" kern="1200">
        <a:solidFill>
          <a:srgbClr val="000000"/>
        </a:solidFill>
        <a:latin typeface="Gill Sans" charset="0"/>
        <a:ea typeface="Gill Sans" charset="0"/>
        <a:cs typeface="Gill Sans" charset="0"/>
        <a:sym typeface="Gill Sans" charset="0"/>
      </a:defRPr>
    </a:lvl4pPr>
    <a:lvl5pPr marL="1411288" indent="417513" algn="l" rtl="0" eaLnBrk="0" fontAlgn="base" hangingPunct="0">
      <a:spcBef>
        <a:spcPct val="0"/>
      </a:spcBef>
      <a:spcAft>
        <a:spcPct val="0"/>
      </a:spcAft>
      <a:defRPr sz="4200" kern="1200">
        <a:solidFill>
          <a:srgbClr val="000000"/>
        </a:solidFill>
        <a:latin typeface="Gill Sans" charset="0"/>
        <a:ea typeface="Gill Sans" charset="0"/>
        <a:cs typeface="Gill Sans" charset="0"/>
        <a:sym typeface="Gill Sans" charset="0"/>
      </a:defRPr>
    </a:lvl5pPr>
    <a:lvl6pPr marL="2286000" algn="l" defTabSz="914400" rtl="0" eaLnBrk="1" latinLnBrk="0" hangingPunct="1">
      <a:defRPr sz="4200" kern="1200">
        <a:solidFill>
          <a:srgbClr val="000000"/>
        </a:solidFill>
        <a:latin typeface="Gill Sans" charset="0"/>
        <a:ea typeface="Gill Sans" charset="0"/>
        <a:cs typeface="Gill Sans" charset="0"/>
        <a:sym typeface="Gill Sans" charset="0"/>
      </a:defRPr>
    </a:lvl6pPr>
    <a:lvl7pPr marL="2743200" algn="l" defTabSz="914400" rtl="0" eaLnBrk="1" latinLnBrk="0" hangingPunct="1">
      <a:defRPr sz="4200" kern="1200">
        <a:solidFill>
          <a:srgbClr val="000000"/>
        </a:solidFill>
        <a:latin typeface="Gill Sans" charset="0"/>
        <a:ea typeface="Gill Sans" charset="0"/>
        <a:cs typeface="Gill Sans" charset="0"/>
        <a:sym typeface="Gill Sans" charset="0"/>
      </a:defRPr>
    </a:lvl7pPr>
    <a:lvl8pPr marL="3200400" algn="l" defTabSz="914400" rtl="0" eaLnBrk="1" latinLnBrk="0" hangingPunct="1">
      <a:defRPr sz="4200" kern="1200">
        <a:solidFill>
          <a:srgbClr val="000000"/>
        </a:solidFill>
        <a:latin typeface="Gill Sans" charset="0"/>
        <a:ea typeface="Gill Sans" charset="0"/>
        <a:cs typeface="Gill Sans" charset="0"/>
        <a:sym typeface="Gill Sans" charset="0"/>
      </a:defRPr>
    </a:lvl8pPr>
    <a:lvl9pPr marL="3657600" algn="l" defTabSz="914400" rtl="0" eaLnBrk="1" latinLnBrk="0" hangingPunct="1">
      <a:defRPr sz="4200" kern="1200">
        <a:solidFill>
          <a:srgbClr val="000000"/>
        </a:solidFill>
        <a:latin typeface="Gill Sans" charset="0"/>
        <a:ea typeface="Gill Sans" charset="0"/>
        <a:cs typeface="Gill Sans" charset="0"/>
        <a:sym typeface="Gill Sans" charset="0"/>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66"/>
    <p:restoredTop sz="86535"/>
  </p:normalViewPr>
  <p:slideViewPr>
    <p:cSldViewPr>
      <p:cViewPr varScale="1">
        <p:scale>
          <a:sx n="48" d="100"/>
          <a:sy n="48" d="100"/>
        </p:scale>
        <p:origin x="1560" y="200"/>
      </p:cViewPr>
      <p:guideLst>
        <p:guide orient="horz" pos="3072"/>
        <p:guide pos="409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notesMaster" Target="notesMasters/notesMaster1.xml"/><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193" name="Rectangle 1"/>
          <p:cNvSpPr>
            <a:spLocks noGrp="1" noRot="1" noChangeAspect="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sp>
      <p:sp>
        <p:nvSpPr>
          <p:cNvPr id="8194" name="Rectangle 2"/>
          <p:cNvSpPr>
            <a:spLocks noGrp="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en-US" noProof="0" smtClean="0">
                <a:sym typeface="Lucida Grande" charset="0"/>
              </a:rPr>
              <a:t>Click to edit Master text styles</a:t>
            </a:r>
          </a:p>
          <a:p>
            <a:pPr lvl="1"/>
            <a:r>
              <a:rPr lang="en-US" altLang="en-US" noProof="0" smtClean="0">
                <a:sym typeface="Lucida Grande" charset="0"/>
              </a:rPr>
              <a:t>Second level</a:t>
            </a:r>
          </a:p>
          <a:p>
            <a:pPr lvl="2"/>
            <a:r>
              <a:rPr lang="en-US" altLang="en-US" noProof="0" smtClean="0">
                <a:sym typeface="Lucida Grande" charset="0"/>
              </a:rPr>
              <a:t>Third level</a:t>
            </a:r>
          </a:p>
          <a:p>
            <a:pPr lvl="3"/>
            <a:r>
              <a:rPr lang="en-US" altLang="en-US" noProof="0" smtClean="0">
                <a:sym typeface="Lucida Grande" charset="0"/>
              </a:rPr>
              <a:t>Fourth level</a:t>
            </a:r>
          </a:p>
          <a:p>
            <a:pPr lvl="4"/>
            <a:r>
              <a:rPr lang="en-US" altLang="en-US" noProof="0" smtClean="0">
                <a:sym typeface="Lucida Grande" charset="0"/>
              </a:rPr>
              <a:t>Fifth level</a:t>
            </a:r>
          </a:p>
        </p:txBody>
      </p:sp>
    </p:spTree>
    <p:extLst>
      <p:ext uri="{BB962C8B-B14F-4D97-AF65-F5344CB8AC3E}">
        <p14:creationId xmlns:p14="http://schemas.microsoft.com/office/powerpoint/2010/main" val="499609505"/>
      </p:ext>
    </p:extLst>
  </p:cSld>
  <p:clrMap bg1="lt1" tx1="dk1" bg2="lt2" tx2="dk2" accent1="accent1" accent2="accent2" accent3="accent3" accent4="accent4" accent5="accent5" accent6="accent6" hlink="hlink" folHlink="folHlink"/>
  <p:notesStyle>
    <a:lvl1pPr algn="l" defTabSz="584200" rtl="0" eaLnBrk="0" fontAlgn="base" hangingPunct="0">
      <a:spcBef>
        <a:spcPct val="0"/>
      </a:spcBef>
      <a:spcAft>
        <a:spcPct val="0"/>
      </a:spcAft>
      <a:defRPr sz="2200" kern="1200">
        <a:solidFill>
          <a:srgbClr val="000000"/>
        </a:solidFill>
        <a:latin typeface="Lucida Grande" charset="0"/>
        <a:ea typeface="Lucida Grande" charset="0"/>
        <a:cs typeface="Lucida Grande" charset="0"/>
        <a:sym typeface="Lucida Grande" charset="0"/>
      </a:defRPr>
    </a:lvl1pPr>
    <a:lvl2pPr marL="228600" algn="l" defTabSz="584200" rtl="0" eaLnBrk="0" fontAlgn="base" hangingPunct="0">
      <a:spcBef>
        <a:spcPct val="0"/>
      </a:spcBef>
      <a:spcAft>
        <a:spcPct val="0"/>
      </a:spcAft>
      <a:defRPr sz="2200" kern="1200">
        <a:solidFill>
          <a:srgbClr val="000000"/>
        </a:solidFill>
        <a:latin typeface="Lucida Grande" charset="0"/>
        <a:ea typeface="Lucida Grande" charset="0"/>
        <a:cs typeface="Lucida Grande" charset="0"/>
        <a:sym typeface="Lucida Grande" charset="0"/>
      </a:defRPr>
    </a:lvl2pPr>
    <a:lvl3pPr marL="457200" algn="l" defTabSz="584200" rtl="0" eaLnBrk="0" fontAlgn="base" hangingPunct="0">
      <a:spcBef>
        <a:spcPct val="0"/>
      </a:spcBef>
      <a:spcAft>
        <a:spcPct val="0"/>
      </a:spcAft>
      <a:defRPr sz="2200" kern="1200">
        <a:solidFill>
          <a:srgbClr val="000000"/>
        </a:solidFill>
        <a:latin typeface="Lucida Grande" charset="0"/>
        <a:ea typeface="Lucida Grande" charset="0"/>
        <a:cs typeface="Lucida Grande" charset="0"/>
        <a:sym typeface="Lucida Grande" charset="0"/>
      </a:defRPr>
    </a:lvl3pPr>
    <a:lvl4pPr marL="685800" algn="l" defTabSz="584200" rtl="0" eaLnBrk="0" fontAlgn="base" hangingPunct="0">
      <a:spcBef>
        <a:spcPct val="0"/>
      </a:spcBef>
      <a:spcAft>
        <a:spcPct val="0"/>
      </a:spcAft>
      <a:defRPr sz="2200" kern="1200">
        <a:solidFill>
          <a:srgbClr val="000000"/>
        </a:solidFill>
        <a:latin typeface="Lucida Grande" charset="0"/>
        <a:ea typeface="Lucida Grande" charset="0"/>
        <a:cs typeface="Lucida Grande" charset="0"/>
        <a:sym typeface="Lucida Grande" charset="0"/>
      </a:defRPr>
    </a:lvl4pPr>
    <a:lvl5pPr marL="914400" algn="l" defTabSz="584200" rtl="0" eaLnBrk="0" fontAlgn="base" hangingPunct="0">
      <a:spcBef>
        <a:spcPct val="0"/>
      </a:spcBef>
      <a:spcAft>
        <a:spcPct val="0"/>
      </a:spcAft>
      <a:defRPr sz="2200" kern="1200">
        <a:solidFill>
          <a:srgbClr val="000000"/>
        </a:solidFill>
        <a:latin typeface="Lucida Grande" charset="0"/>
        <a:ea typeface="Lucida Grande" charset="0"/>
        <a:cs typeface="Lucida Grande" charset="0"/>
        <a:sym typeface="Lucida Grande"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1"/>
          <p:cNvSpPr>
            <a:spLocks noGrp="1" noRot="1" noChangeAspect="1" noChangeArrowheads="1"/>
          </p:cNvSpPr>
          <p:nvPr>
            <p:ph type="sldImg"/>
          </p:nvPr>
        </p:nvSpPr>
        <p:spPr/>
      </p:sp>
      <p:sp>
        <p:nvSpPr>
          <p:cNvPr id="10242" name="Rectangle 2"/>
          <p:cNvSpPr>
            <a:spLocks noGrp="1" noChangeArrowheads="1"/>
          </p:cNvSpPr>
          <p:nvPr>
            <p:ph type="body" idx="1"/>
          </p:nvPr>
        </p:nvSpPr>
        <p:spPr/>
        <p:txBody>
          <a:bodyPr/>
          <a:lstStyle/>
          <a:p>
            <a:pPr marL="158750" defTabSz="914400" eaLnBrk="1">
              <a:spcBef>
                <a:spcPts val="1100"/>
              </a:spcBef>
              <a:buClr>
                <a:srgbClr val="000000"/>
              </a:buClr>
              <a:buFont typeface="Calibri" charset="0"/>
              <a:buNone/>
            </a:pPr>
            <a:r>
              <a:rPr lang="en-US" altLang="en-US" sz="1200">
                <a:latin typeface="Calibri" charset="0"/>
                <a:ea typeface="Calibri" charset="0"/>
                <a:cs typeface="Calibri" charset="0"/>
                <a:sym typeface="Calibri" charset="0"/>
              </a:rPr>
              <a:t>Goals for this session:</a:t>
            </a:r>
          </a:p>
          <a:p>
            <a:pPr marL="158750" defTabSz="914400" eaLnBrk="1">
              <a:spcBef>
                <a:spcPts val="1100"/>
              </a:spcBef>
              <a:buClr>
                <a:srgbClr val="000000"/>
              </a:buClr>
              <a:buFont typeface="Calibri" charset="0"/>
              <a:buChar char="•"/>
            </a:pPr>
            <a:r>
              <a:rPr lang="en-US" altLang="en-US" sz="1200">
                <a:latin typeface="Calibri" charset="0"/>
                <a:ea typeface="Calibri" charset="0"/>
                <a:cs typeface="Calibri" charset="0"/>
                <a:sym typeface="Calibri" charset="0"/>
              </a:rPr>
              <a:t>Know role of and characteristics of effective feedback</a:t>
            </a:r>
          </a:p>
          <a:p>
            <a:pPr marL="158750" defTabSz="914400" eaLnBrk="1">
              <a:spcBef>
                <a:spcPts val="1100"/>
              </a:spcBef>
              <a:buClr>
                <a:srgbClr val="000000"/>
              </a:buClr>
              <a:buFont typeface="Calibri" charset="0"/>
              <a:buChar char="•"/>
            </a:pPr>
            <a:r>
              <a:rPr lang="en-US" altLang="en-US" sz="1200">
                <a:latin typeface="Calibri" charset="0"/>
                <a:ea typeface="Calibri" charset="0"/>
                <a:cs typeface="Calibri" charset="0"/>
                <a:sym typeface="Calibri" charset="0"/>
              </a:rPr>
              <a:t>Be able to explain the connection between motivation and feedback</a:t>
            </a:r>
          </a:p>
          <a:p>
            <a:pPr marL="158750" defTabSz="914400" eaLnBrk="1">
              <a:spcBef>
                <a:spcPts val="1100"/>
              </a:spcBef>
              <a:buClr>
                <a:srgbClr val="000000"/>
              </a:buClr>
              <a:buFont typeface="Calibri" charset="0"/>
              <a:buNone/>
            </a:pPr>
            <a:endParaRPr lang="en-US" altLang="en-US" sz="1200">
              <a:latin typeface="Calibri" charset="0"/>
              <a:ea typeface="Calibri" charset="0"/>
              <a:cs typeface="Calibri" charset="0"/>
              <a:sym typeface="Calibri" charset="0"/>
            </a:endParaRPr>
          </a:p>
          <a:p>
            <a:pPr marL="158750" defTabSz="914400" eaLnBrk="1">
              <a:spcBef>
                <a:spcPts val="1100"/>
              </a:spcBef>
              <a:buClr>
                <a:srgbClr val="000000"/>
              </a:buClr>
              <a:buFont typeface="Calibri" charset="0"/>
              <a:buNone/>
            </a:pPr>
            <a:r>
              <a:rPr lang="en-US" altLang="en-US" sz="1200">
                <a:latin typeface="Calibri" charset="0"/>
                <a:ea typeface="Calibri" charset="0"/>
                <a:cs typeface="Calibri" charset="0"/>
                <a:sym typeface="Calibri" charset="0"/>
              </a:rPr>
              <a:t>Photo Credit</a:t>
            </a:r>
          </a:p>
          <a:p>
            <a:pPr marL="158750" defTabSz="914400" eaLnBrk="1">
              <a:spcBef>
                <a:spcPts val="1100"/>
              </a:spcBef>
              <a:buClr>
                <a:srgbClr val="000000"/>
              </a:buClr>
              <a:buFont typeface="Calibri" charset="0"/>
              <a:buNone/>
            </a:pPr>
            <a:r>
              <a:rPr lang="en-US" altLang="en-US" sz="1200">
                <a:latin typeface="Calibri" charset="0"/>
                <a:ea typeface="Calibri" charset="0"/>
                <a:cs typeface="Calibri" charset="0"/>
                <a:sym typeface="Calibri" charset="0"/>
              </a:rPr>
              <a:t>Red Zone Field Goals/ Thought Upload thoughtupload.blogspot.com</a:t>
            </a:r>
          </a:p>
          <a:p>
            <a:pPr marL="158750" defTabSz="914400" eaLnBrk="1">
              <a:spcBef>
                <a:spcPts val="1100"/>
              </a:spcBef>
              <a:buClr>
                <a:srgbClr val="000000"/>
              </a:buClr>
              <a:buFont typeface="Calibri" charset="0"/>
              <a:buNone/>
            </a:pPr>
            <a:r>
              <a:rPr lang="en-US" altLang="en-US" sz="1200">
                <a:latin typeface="Calibri" charset="0"/>
                <a:ea typeface="Calibri" charset="0"/>
                <a:cs typeface="Calibri" charset="0"/>
                <a:sym typeface="Calibri" charset="0"/>
              </a:rPr>
              <a:t>Photo URL http://3.bp.blogspot.com/-Ruj8yi4E1qw/UEVrzLNF_-I/AAAAAAAAB0w/cWLzXmNoCtk/s1600/FieldGoal.jpg</a:t>
            </a:r>
          </a:p>
          <a:p>
            <a:pPr marL="158750" defTabSz="914400" eaLnBrk="1">
              <a:spcBef>
                <a:spcPts val="1100"/>
              </a:spcBef>
              <a:buClr>
                <a:srgbClr val="000000"/>
              </a:buClr>
              <a:buFont typeface="Calibri" charset="0"/>
              <a:buNone/>
            </a:pPr>
            <a:endParaRPr lang="en-US" altLang="en-US" sz="1200">
              <a:latin typeface="Calibri" charset="0"/>
              <a:ea typeface="Calibri" charset="0"/>
              <a:cs typeface="Calibri" charset="0"/>
              <a:sym typeface="Calibri" charset="0"/>
            </a:endParaRPr>
          </a:p>
        </p:txBody>
      </p:sp>
    </p:spTree>
    <p:extLst>
      <p:ext uri="{BB962C8B-B14F-4D97-AF65-F5344CB8AC3E}">
        <p14:creationId xmlns:p14="http://schemas.microsoft.com/office/powerpoint/2010/main" val="2758907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
          <p:cNvSpPr>
            <a:spLocks noGrp="1" noRot="1" noChangeAspect="1" noChangeArrowheads="1"/>
          </p:cNvSpPr>
          <p:nvPr>
            <p:ph type="sldImg"/>
          </p:nvPr>
        </p:nvSpPr>
        <p:spPr/>
      </p:sp>
      <p:sp>
        <p:nvSpPr>
          <p:cNvPr id="38914" name="Rectangle 2"/>
          <p:cNvSpPr>
            <a:spLocks noGrp="1" noChangeArrowheads="1"/>
          </p:cNvSpPr>
          <p:nvPr>
            <p:ph type="body" idx="1"/>
          </p:nvPr>
        </p:nvSpPr>
        <p:spPr/>
        <p:txBody>
          <a:bodyPr/>
          <a:lstStyle/>
          <a:p>
            <a:pPr marL="0" lvl="1" defTabSz="914400" eaLnBrk="1">
              <a:spcBef>
                <a:spcPts val="1100"/>
              </a:spcBef>
              <a:buClr>
                <a:srgbClr val="000000"/>
              </a:buClr>
            </a:pPr>
            <a:r>
              <a:rPr lang="en-US" altLang="en-US" sz="1200">
                <a:latin typeface="Calibri" charset="0"/>
                <a:ea typeface="Calibri" charset="0"/>
                <a:cs typeface="Calibri" charset="0"/>
                <a:sym typeface="Calibri" charset="0"/>
              </a:rPr>
              <a:t>Before we end our session today, discuss the support you will need from your principal in order to make changes to your instruction in line with the new standards and practices.  Project leaders will meet with principals first thing in the morning to review the week’s sessions and update them on any of your questions or concerns.</a:t>
            </a:r>
          </a:p>
          <a:p>
            <a:pPr marL="0" lvl="1" defTabSz="914400" eaLnBrk="1">
              <a:spcBef>
                <a:spcPts val="1100"/>
              </a:spcBef>
              <a:buClr>
                <a:srgbClr val="000000"/>
              </a:buClr>
            </a:pPr>
            <a:endParaRPr lang="en-US" altLang="en-US" sz="1200">
              <a:latin typeface="Calibri" charset="0"/>
              <a:ea typeface="Calibri" charset="0"/>
              <a:cs typeface="Calibri" charset="0"/>
              <a:sym typeface="Calibri" charset="0"/>
            </a:endParaRPr>
          </a:p>
          <a:p>
            <a:pPr marL="0" lvl="1" defTabSz="914400" eaLnBrk="1">
              <a:spcBef>
                <a:spcPts val="1100"/>
              </a:spcBef>
              <a:buClr>
                <a:srgbClr val="000000"/>
              </a:buClr>
            </a:pPr>
            <a:r>
              <a:rPr lang="en-US" altLang="en-US" sz="1200">
                <a:latin typeface="Calibri" charset="0"/>
                <a:ea typeface="Calibri" charset="0"/>
                <a:cs typeface="Calibri" charset="0"/>
                <a:sym typeface="Calibri" charset="0"/>
              </a:rPr>
              <a:t>Discuss</a:t>
            </a:r>
          </a:p>
          <a:p>
            <a:pPr marL="0" lvl="1" defTabSz="914400" eaLnBrk="1">
              <a:spcBef>
                <a:spcPts val="1100"/>
              </a:spcBef>
              <a:buClr>
                <a:srgbClr val="000000"/>
              </a:buClr>
            </a:pPr>
            <a:r>
              <a:rPr lang="en-US" altLang="en-US" sz="1200">
                <a:latin typeface="Calibri" charset="0"/>
                <a:ea typeface="Calibri" charset="0"/>
                <a:cs typeface="Calibri" charset="0"/>
                <a:sym typeface="Calibri" charset="0"/>
              </a:rPr>
              <a:t>What support do you need from your principal in order to make instructional changes in line with the new standards and practices?</a:t>
            </a:r>
          </a:p>
          <a:p>
            <a:pPr marL="0" lvl="1" defTabSz="914400" eaLnBrk="1">
              <a:spcBef>
                <a:spcPts val="1100"/>
              </a:spcBef>
              <a:buClr>
                <a:srgbClr val="000000"/>
              </a:buClr>
            </a:pPr>
            <a:endParaRPr lang="en-US" altLang="en-US" sz="1200">
              <a:latin typeface="Calibri" charset="0"/>
              <a:ea typeface="Calibri" charset="0"/>
              <a:cs typeface="Calibri" charset="0"/>
              <a:sym typeface="Calibri" charset="0"/>
            </a:endParaRPr>
          </a:p>
          <a:p>
            <a:pPr marL="0" lvl="1" defTabSz="914400" eaLnBrk="1">
              <a:spcBef>
                <a:spcPts val="1100"/>
              </a:spcBef>
              <a:buClr>
                <a:srgbClr val="000000"/>
              </a:buClr>
            </a:pPr>
            <a:r>
              <a:rPr lang="en-US" altLang="en-US" sz="1200">
                <a:latin typeface="Calibri" charset="0"/>
                <a:ea typeface="Calibri" charset="0"/>
                <a:cs typeface="Calibri" charset="0"/>
                <a:sym typeface="Calibri" charset="0"/>
              </a:rPr>
              <a:t>Photo Credit</a:t>
            </a:r>
          </a:p>
          <a:p>
            <a:pPr marL="0" lvl="1" defTabSz="914400" eaLnBrk="1">
              <a:spcBef>
                <a:spcPts val="1100"/>
              </a:spcBef>
              <a:buClr>
                <a:srgbClr val="000000"/>
              </a:buClr>
            </a:pPr>
            <a:r>
              <a:rPr lang="en-US" altLang="en-US" sz="1200">
                <a:latin typeface="Calibri" charset="0"/>
                <a:ea typeface="Calibri" charset="0"/>
                <a:cs typeface="Calibri" charset="0"/>
                <a:sym typeface="Calibri" charset="0"/>
              </a:rPr>
              <a:t>Principal’s Office/ Eric E Castro https://www.flickr.com/photos/ecastro/November 8, 2008\</a:t>
            </a:r>
          </a:p>
          <a:p>
            <a:pPr marL="0" lvl="1" defTabSz="914400" eaLnBrk="1">
              <a:spcBef>
                <a:spcPts val="1100"/>
              </a:spcBef>
              <a:buClr>
                <a:srgbClr val="000000"/>
              </a:buClr>
            </a:pPr>
            <a:r>
              <a:rPr lang="en-US" altLang="en-US" sz="1200">
                <a:latin typeface="Calibri" charset="0"/>
                <a:ea typeface="Calibri" charset="0"/>
                <a:cs typeface="Calibri" charset="0"/>
                <a:sym typeface="Calibri" charset="0"/>
              </a:rPr>
              <a:t>Photo URL https://www.flickr.com/photos/ecastro/3016899799</a:t>
            </a:r>
            <a:endParaRPr lang="en-US" altLang="en-US"/>
          </a:p>
        </p:txBody>
      </p:sp>
    </p:spTree>
    <p:extLst>
      <p:ext uri="{BB962C8B-B14F-4D97-AF65-F5344CB8AC3E}">
        <p14:creationId xmlns:p14="http://schemas.microsoft.com/office/powerpoint/2010/main" val="1460576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p:cNvSpPr>
            <a:spLocks noGrp="1" noRot="1" noChangeAspect="1" noTextEdit="1"/>
          </p:cNvSpPr>
          <p:nvPr>
            <p:ph type="sldImg"/>
          </p:nvPr>
        </p:nvSpPr>
        <p:spPr>
          <a:ln/>
        </p:spPr>
      </p:sp>
      <p:sp>
        <p:nvSpPr>
          <p:cNvPr id="70658" name="Notes Placeholder 2"/>
          <p:cNvSpPr>
            <a:spLocks noGrp="1"/>
          </p:cNvSpPr>
          <p:nvPr>
            <p:ph type="body" idx="1"/>
          </p:nvPr>
        </p:nvSpPr>
        <p:spPr>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dirty="0" smtClean="0">
                <a:latin typeface="Helvetica" charset="0"/>
                <a:ea typeface="ＭＳ Ｐゴシック" charset="-128"/>
                <a:sym typeface="Helvetica" charset="0"/>
              </a:rPr>
              <a:t>We’re going to be focusing on feedback during this session so we’ll be thinking about opportunities for feedback to students and teachers about where students are in relationship to the learning target.  We’ll be thinking about those times during a lesson where information about student understanding can help students can the next step(s) in their own learning. </a:t>
            </a:r>
            <a:endParaRPr lang="en-US" altLang="en-US" dirty="0">
              <a:ea typeface="ＭＳ Ｐゴシック" charset="-128"/>
            </a:endParaRPr>
          </a:p>
        </p:txBody>
      </p:sp>
    </p:spTree>
    <p:extLst>
      <p:ext uri="{BB962C8B-B14F-4D97-AF65-F5344CB8AC3E}">
        <p14:creationId xmlns:p14="http://schemas.microsoft.com/office/powerpoint/2010/main" val="4788934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smtClean="0"/>
              <a:t>We’ll be thinking about how to be more learning, rather than teaching focused, so we can better emulate Jim </a:t>
            </a:r>
            <a:r>
              <a:rPr lang="en-US" dirty="0" err="1" smtClean="0"/>
              <a:t>Minstrell</a:t>
            </a:r>
            <a:r>
              <a:rPr lang="en-US" dirty="0" smtClean="0"/>
              <a:t>.  Our goal once we interpret evidence of student understanding should be to consider how the evidence will help us to act.  What learning experience, or feedback will address the needs identified in the evidence collected?</a:t>
            </a:r>
            <a:endParaRPr lang="en-US" dirty="0"/>
          </a:p>
        </p:txBody>
      </p:sp>
    </p:spTree>
    <p:extLst>
      <p:ext uri="{BB962C8B-B14F-4D97-AF65-F5344CB8AC3E}">
        <p14:creationId xmlns:p14="http://schemas.microsoft.com/office/powerpoint/2010/main" val="21415266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1"/>
          <p:cNvSpPr>
            <a:spLocks noGrp="1" noRot="1" noChangeAspect="1" noChangeArrowheads="1"/>
          </p:cNvSpPr>
          <p:nvPr>
            <p:ph type="sldImg"/>
          </p:nvPr>
        </p:nvSpPr>
        <p:spPr/>
      </p:sp>
      <p:sp>
        <p:nvSpPr>
          <p:cNvPr id="14338" name="Rectangle 2"/>
          <p:cNvSpPr>
            <a:spLocks noGrp="1" noChangeArrowheads="1"/>
          </p:cNvSpPr>
          <p:nvPr>
            <p:ph type="body" idx="1"/>
          </p:nvPr>
        </p:nvSpPr>
        <p:spPr/>
        <p:txBody>
          <a:bodyPr/>
          <a:lstStyle/>
          <a:p>
            <a:pPr marL="0" lvl="1" defTabSz="914400" eaLnBrk="1">
              <a:spcBef>
                <a:spcPts val="1100"/>
              </a:spcBef>
              <a:buClr>
                <a:srgbClr val="000000"/>
              </a:buClr>
            </a:pPr>
            <a:r>
              <a:rPr lang="en-US" altLang="en-US" sz="1200">
                <a:latin typeface="Calibri" charset="0"/>
                <a:ea typeface="Calibri" charset="0"/>
                <a:cs typeface="Calibri" charset="0"/>
                <a:sym typeface="Calibri" charset="0"/>
              </a:rPr>
              <a:t>Feedback can be viewed from a couple different perspectives.  </a:t>
            </a:r>
          </a:p>
          <a:p>
            <a:pPr marL="0" lvl="1" defTabSz="914400" eaLnBrk="1">
              <a:spcBef>
                <a:spcPts val="1100"/>
              </a:spcBef>
              <a:buClr>
                <a:srgbClr val="000000"/>
              </a:buClr>
              <a:buFontTx/>
              <a:buChar char="•"/>
            </a:pPr>
            <a:r>
              <a:rPr lang="en-US" altLang="en-US" sz="1200">
                <a:latin typeface="Calibri" charset="0"/>
                <a:ea typeface="Calibri" charset="0"/>
                <a:cs typeface="Calibri" charset="0"/>
                <a:sym typeface="Calibri" charset="0"/>
              </a:rPr>
              <a:t>Responding to individual student work- making written comments or asking specific questions to an individual student.</a:t>
            </a:r>
          </a:p>
          <a:p>
            <a:pPr marL="0" lvl="1" defTabSz="914400" eaLnBrk="1">
              <a:spcBef>
                <a:spcPts val="1100"/>
              </a:spcBef>
              <a:buClr>
                <a:srgbClr val="000000"/>
              </a:buClr>
              <a:buFontTx/>
              <a:buChar char="•"/>
            </a:pPr>
            <a:r>
              <a:rPr lang="en-US" altLang="en-US" sz="1200">
                <a:latin typeface="Calibri" charset="0"/>
                <a:ea typeface="Calibri" charset="0"/>
                <a:cs typeface="Calibri" charset="0"/>
                <a:sym typeface="Calibri" charset="0"/>
              </a:rPr>
              <a:t>Modifying instruction based on information that the entire class needs help moving forward.  (We’ll talk more about how your PLC can help support you by looking at student work together and thinking about instructional next steps in January 2014.)</a:t>
            </a:r>
          </a:p>
          <a:p>
            <a:pPr marL="0" lvl="1" defTabSz="914400" eaLnBrk="1">
              <a:spcBef>
                <a:spcPts val="1100"/>
              </a:spcBef>
              <a:buClr>
                <a:srgbClr val="000000"/>
              </a:buClr>
              <a:buFontTx/>
              <a:buChar char="•"/>
            </a:pPr>
            <a:endParaRPr lang="en-US" altLang="en-US" sz="1200">
              <a:latin typeface="Calibri" charset="0"/>
              <a:ea typeface="Calibri" charset="0"/>
              <a:cs typeface="Calibri" charset="0"/>
              <a:sym typeface="Calibri" charset="0"/>
            </a:endParaRPr>
          </a:p>
          <a:p>
            <a:pPr marL="0" lvl="1" defTabSz="914400" eaLnBrk="1">
              <a:spcBef>
                <a:spcPts val="1100"/>
              </a:spcBef>
              <a:buClr>
                <a:srgbClr val="000000"/>
              </a:buClr>
            </a:pPr>
            <a:r>
              <a:rPr lang="en-US" altLang="en-US" sz="1200">
                <a:latin typeface="Calibri" charset="0"/>
                <a:ea typeface="Calibri" charset="0"/>
                <a:cs typeface="Calibri" charset="0"/>
                <a:sym typeface="Calibri" charset="0"/>
              </a:rPr>
              <a:t>Photo Credit</a:t>
            </a:r>
          </a:p>
          <a:p>
            <a:pPr marL="0" lvl="1" defTabSz="914400" eaLnBrk="1">
              <a:spcBef>
                <a:spcPts val="1100"/>
              </a:spcBef>
              <a:buClr>
                <a:srgbClr val="000000"/>
              </a:buClr>
            </a:pPr>
            <a:r>
              <a:rPr lang="en-US" altLang="en-US" sz="1200">
                <a:latin typeface="Calibri" charset="0"/>
                <a:ea typeface="Calibri" charset="0"/>
                <a:cs typeface="Calibri" charset="0"/>
                <a:sym typeface="Calibri" charset="0"/>
              </a:rPr>
              <a:t>Educational Postcard: Student Work and Teacher Feedback/ Ken Whytock https://www.flickr.com/photos/7815007@N07/December 23, 2012</a:t>
            </a:r>
          </a:p>
          <a:p>
            <a:pPr marL="0" lvl="1" defTabSz="914400" eaLnBrk="1">
              <a:spcBef>
                <a:spcPts val="1100"/>
              </a:spcBef>
              <a:buClr>
                <a:srgbClr val="000000"/>
              </a:buClr>
            </a:pPr>
            <a:r>
              <a:rPr lang="en-US" altLang="en-US" sz="1200">
                <a:latin typeface="Calibri" charset="0"/>
                <a:ea typeface="Calibri" charset="0"/>
                <a:cs typeface="Calibri" charset="0"/>
                <a:sym typeface="Calibri" charset="0"/>
              </a:rPr>
              <a:t>Photo URL </a:t>
            </a:r>
            <a:r>
              <a:rPr lang="pl-PL" altLang="en-US" sz="1200">
                <a:latin typeface="Calibri" charset="0"/>
                <a:ea typeface="Calibri" charset="0"/>
                <a:cs typeface="Calibri" charset="0"/>
                <a:sym typeface="Calibri" charset="0"/>
              </a:rPr>
              <a:t>https://www.flickr.com/photos/7815007@N07/8301993103</a:t>
            </a:r>
            <a:endParaRPr lang="en-US" altLang="en-US"/>
          </a:p>
        </p:txBody>
      </p:sp>
    </p:spTree>
    <p:extLst>
      <p:ext uri="{BB962C8B-B14F-4D97-AF65-F5344CB8AC3E}">
        <p14:creationId xmlns:p14="http://schemas.microsoft.com/office/powerpoint/2010/main" val="8127349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
          <p:cNvSpPr>
            <a:spLocks noGrp="1" noRot="1" noChangeAspect="1" noChangeArrowheads="1"/>
          </p:cNvSpPr>
          <p:nvPr>
            <p:ph type="sldImg"/>
          </p:nvPr>
        </p:nvSpPr>
        <p:spPr/>
      </p:sp>
      <p:sp>
        <p:nvSpPr>
          <p:cNvPr id="16386" name="Rectangle 2"/>
          <p:cNvSpPr>
            <a:spLocks noGrp="1" noChangeArrowheads="1"/>
          </p:cNvSpPr>
          <p:nvPr>
            <p:ph type="body" idx="1"/>
          </p:nvPr>
        </p:nvSpPr>
        <p:spPr/>
        <p:txBody>
          <a:bodyPr/>
          <a:lstStyle/>
          <a:p>
            <a:pPr marL="96838" defTabSz="914400" eaLnBrk="1">
              <a:buClr>
                <a:srgbClr val="000000"/>
              </a:buClr>
              <a:buFont typeface="Calibri" charset="0"/>
              <a:buNone/>
            </a:pPr>
            <a:r>
              <a:rPr lang="en-US" altLang="en-US" sz="1100" b="1">
                <a:latin typeface="Calibri" charset="0"/>
                <a:ea typeface="Calibri" charset="0"/>
                <a:cs typeface="Calibri" charset="0"/>
                <a:sym typeface="Calibri" charset="0"/>
              </a:rPr>
              <a:t>Think individually and write in your journal and then discuss with your table group.</a:t>
            </a:r>
          </a:p>
          <a:p>
            <a:pPr marL="96838" defTabSz="914400" eaLnBrk="1">
              <a:buClr>
                <a:srgbClr val="000000"/>
              </a:buClr>
              <a:buFont typeface="Calibri" charset="0"/>
              <a:buChar char="•"/>
            </a:pPr>
            <a:r>
              <a:rPr lang="en-US" altLang="en-US" sz="1100" b="1">
                <a:latin typeface="Calibri" charset="0"/>
                <a:ea typeface="Calibri" charset="0"/>
                <a:cs typeface="Calibri" charset="0"/>
                <a:sym typeface="Calibri" charset="0"/>
              </a:rPr>
              <a:t>Discuss an example from last year when you:</a:t>
            </a:r>
          </a:p>
          <a:p>
            <a:pPr marL="96838" defTabSz="914400" eaLnBrk="1">
              <a:buClr>
                <a:srgbClr val="000000"/>
              </a:buClr>
              <a:buFontTx/>
              <a:buChar char="•"/>
            </a:pPr>
            <a:r>
              <a:rPr lang="en-US" altLang="en-US" sz="1100">
                <a:latin typeface="Calibri" charset="0"/>
                <a:ea typeface="Calibri" charset="0"/>
                <a:cs typeface="Calibri" charset="0"/>
                <a:sym typeface="Calibri" charset="0"/>
              </a:rPr>
              <a:t>Provided feedback on a product of student work</a:t>
            </a:r>
          </a:p>
          <a:p>
            <a:pPr marL="96838" defTabSz="914400" eaLnBrk="1">
              <a:buClr>
                <a:srgbClr val="000000"/>
              </a:buClr>
              <a:buFontTx/>
              <a:buChar char="•"/>
            </a:pPr>
            <a:r>
              <a:rPr lang="en-US" altLang="en-US" sz="1100">
                <a:latin typeface="Calibri" charset="0"/>
                <a:ea typeface="Calibri" charset="0"/>
                <a:cs typeface="Calibri" charset="0"/>
                <a:sym typeface="Calibri" charset="0"/>
              </a:rPr>
              <a:t>Changed your instruction based on evidence of student thinking</a:t>
            </a:r>
          </a:p>
          <a:p>
            <a:pPr marL="96838" defTabSz="914400" eaLnBrk="1">
              <a:buClr>
                <a:srgbClr val="000000"/>
              </a:buClr>
              <a:buFontTx/>
              <a:buChar char="•"/>
            </a:pPr>
            <a:endParaRPr lang="en-US" altLang="en-US" sz="1100">
              <a:latin typeface="Calibri" charset="0"/>
              <a:ea typeface="Calibri" charset="0"/>
              <a:cs typeface="Calibri" charset="0"/>
              <a:sym typeface="Calibri" charset="0"/>
            </a:endParaRPr>
          </a:p>
          <a:p>
            <a:pPr marL="96838" defTabSz="914400" eaLnBrk="1">
              <a:buClr>
                <a:srgbClr val="000000"/>
              </a:buClr>
            </a:pPr>
            <a:r>
              <a:rPr lang="en-US" altLang="en-US" sz="1100">
                <a:latin typeface="Calibri" charset="0"/>
                <a:ea typeface="Calibri" charset="0"/>
                <a:cs typeface="Calibri" charset="0"/>
                <a:sym typeface="Calibri" charset="0"/>
              </a:rPr>
              <a:t>Photo Credit</a:t>
            </a:r>
          </a:p>
          <a:p>
            <a:pPr marL="96838" defTabSz="914400" eaLnBrk="1">
              <a:buClr>
                <a:srgbClr val="000000"/>
              </a:buClr>
            </a:pPr>
            <a:r>
              <a:rPr lang="en-US" altLang="en-US" sz="1100">
                <a:latin typeface="Calibri" charset="0"/>
                <a:ea typeface="Calibri" charset="0"/>
                <a:cs typeface="Calibri" charset="0"/>
                <a:sym typeface="Calibri" charset="0"/>
              </a:rPr>
              <a:t>Pixabay- no attribution necessary</a:t>
            </a:r>
            <a:endParaRPr lang="en-US" altLang="en-US"/>
          </a:p>
        </p:txBody>
      </p:sp>
    </p:spTree>
    <p:extLst>
      <p:ext uri="{BB962C8B-B14F-4D97-AF65-F5344CB8AC3E}">
        <p14:creationId xmlns:p14="http://schemas.microsoft.com/office/powerpoint/2010/main" val="16400576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Grp="1" noRot="1" noChangeAspect="1" noChangeArrowheads="1"/>
          </p:cNvSpPr>
          <p:nvPr>
            <p:ph type="sldImg"/>
          </p:nvPr>
        </p:nvSpPr>
        <p:spPr/>
      </p:sp>
      <p:sp>
        <p:nvSpPr>
          <p:cNvPr id="22530" name="Rectangle 2"/>
          <p:cNvSpPr>
            <a:spLocks noGrp="1" noChangeArrowheads="1"/>
          </p:cNvSpPr>
          <p:nvPr>
            <p:ph type="body" idx="1"/>
          </p:nvPr>
        </p:nvSpPr>
        <p:spPr/>
        <p:txBody>
          <a:bodyPr/>
          <a:lstStyle/>
          <a:p>
            <a:pPr marL="96838" defTabSz="914400" eaLnBrk="1">
              <a:buClr>
                <a:srgbClr val="000000"/>
              </a:buClr>
              <a:buFont typeface="Calibri" charset="0"/>
              <a:buNone/>
            </a:pPr>
            <a:r>
              <a:rPr lang="en-US" altLang="en-US" sz="1200">
                <a:latin typeface="Calibri" charset="0"/>
                <a:ea typeface="Calibri" charset="0"/>
                <a:cs typeface="Calibri" charset="0"/>
                <a:sym typeface="Calibri" charset="0"/>
              </a:rPr>
              <a:t>According to John Hattie, effective feedback has an average effect size of 0.75 and can have a greater impact on student achievement than almost any other intervention.</a:t>
            </a:r>
          </a:p>
          <a:p>
            <a:pPr marL="96838" defTabSz="914400" eaLnBrk="1">
              <a:buClr>
                <a:srgbClr val="000000"/>
              </a:buClr>
              <a:buFont typeface="Calibri" charset="0"/>
              <a:buNone/>
            </a:pPr>
            <a:endParaRPr lang="en-US" altLang="en-US" sz="1200">
              <a:latin typeface="Calibri" charset="0"/>
              <a:ea typeface="Calibri" charset="0"/>
              <a:cs typeface="Calibri" charset="0"/>
              <a:sym typeface="Calibri" charset="0"/>
            </a:endParaRPr>
          </a:p>
          <a:p>
            <a:pPr marL="96838" defTabSz="914400" eaLnBrk="1">
              <a:buClr>
                <a:srgbClr val="000000"/>
              </a:buClr>
              <a:buFont typeface="Calibri" charset="0"/>
              <a:buNone/>
            </a:pPr>
            <a:r>
              <a:rPr lang="en-US" altLang="en-US" sz="1200">
                <a:latin typeface="Calibri" charset="0"/>
                <a:ea typeface="Calibri" charset="0"/>
                <a:cs typeface="Calibri" charset="0"/>
                <a:sym typeface="Calibri" charset="0"/>
              </a:rPr>
              <a:t>Hattie says teachers should consider ourselves to be evaluators of our effects on students. If we’re going to become evaluators of our effects on students, we’re going to need to collect useful data and provide information to students and teachers about students current status re: the learning target.  Once we have evidence, we need to help students figure out how to close the gap- by providing them with useful feedback.</a:t>
            </a:r>
            <a:endParaRPr lang="en-US" altLang="en-US"/>
          </a:p>
        </p:txBody>
      </p:sp>
    </p:spTree>
    <p:extLst>
      <p:ext uri="{BB962C8B-B14F-4D97-AF65-F5344CB8AC3E}">
        <p14:creationId xmlns:p14="http://schemas.microsoft.com/office/powerpoint/2010/main" val="14958941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
          <p:cNvSpPr>
            <a:spLocks noGrp="1" noRot="1" noChangeAspect="1" noChangeArrowheads="1"/>
          </p:cNvSpPr>
          <p:nvPr>
            <p:ph type="sldImg"/>
          </p:nvPr>
        </p:nvSpPr>
        <p:spPr/>
      </p:sp>
      <p:sp>
        <p:nvSpPr>
          <p:cNvPr id="24578" name="Rectangle 2"/>
          <p:cNvSpPr>
            <a:spLocks noGrp="1" noChangeArrowheads="1"/>
          </p:cNvSpPr>
          <p:nvPr>
            <p:ph type="body" idx="1"/>
          </p:nvPr>
        </p:nvSpPr>
        <p:spPr/>
        <p:txBody>
          <a:bodyPr/>
          <a:lstStyle/>
          <a:p>
            <a:pPr marL="39688" defTabSz="914400" eaLnBrk="1"/>
            <a:r>
              <a:rPr lang="en-US" altLang="en-US" sz="1200">
                <a:latin typeface="Calibri" charset="0"/>
                <a:ea typeface="Calibri" charset="0"/>
                <a:cs typeface="Calibri" charset="0"/>
                <a:sym typeface="Calibri" charset="0"/>
              </a:rPr>
              <a:t>Read </a:t>
            </a:r>
            <a:r>
              <a:rPr lang="en-US" altLang="en-US" sz="1200" i="1">
                <a:latin typeface="Calibri" charset="0"/>
                <a:ea typeface="Calibri" charset="0"/>
                <a:cs typeface="Calibri" charset="0"/>
                <a:sym typeface="Calibri" charset="0"/>
              </a:rPr>
              <a:t>Preventing Feedback Fizzle</a:t>
            </a:r>
            <a:r>
              <a:rPr lang="en-US" altLang="en-US" sz="1200">
                <a:latin typeface="Calibri" charset="0"/>
                <a:ea typeface="Calibri" charset="0"/>
                <a:cs typeface="Calibri" charset="0"/>
                <a:sym typeface="Calibri" charset="0"/>
              </a:rPr>
              <a:t> by Susan Brookhart, published in the September 2010 issue of Educational Leadership.</a:t>
            </a:r>
          </a:p>
          <a:p>
            <a:pPr marL="39688" defTabSz="914400" eaLnBrk="1"/>
            <a:r>
              <a:rPr lang="en-US" altLang="en-US" sz="1200">
                <a:latin typeface="Calibri" charset="0"/>
                <a:ea typeface="Calibri" charset="0"/>
                <a:cs typeface="Calibri" charset="0"/>
                <a:sym typeface="Calibri" charset="0"/>
              </a:rPr>
              <a:t>As you read, think about the answers to these questions and discuss with your table mates.</a:t>
            </a:r>
          </a:p>
          <a:p>
            <a:pPr marL="39688" defTabSz="914400" eaLnBrk="1">
              <a:buFontTx/>
              <a:buChar char="•"/>
            </a:pPr>
            <a:r>
              <a:rPr lang="en-US" altLang="en-US" sz="1200">
                <a:latin typeface="Calibri" charset="0"/>
                <a:ea typeface="Calibri" charset="0"/>
                <a:cs typeface="Calibri" charset="0"/>
                <a:sym typeface="Calibri" charset="0"/>
              </a:rPr>
              <a:t>What are the essential elements of feedback?</a:t>
            </a:r>
          </a:p>
          <a:p>
            <a:pPr marL="39688" defTabSz="914400" eaLnBrk="1">
              <a:buFontTx/>
              <a:buChar char="•"/>
            </a:pPr>
            <a:r>
              <a:rPr lang="en-US" altLang="en-US" sz="1200">
                <a:latin typeface="Calibri" charset="0"/>
                <a:ea typeface="Calibri" charset="0"/>
                <a:cs typeface="Calibri" charset="0"/>
                <a:sym typeface="Calibri" charset="0"/>
              </a:rPr>
              <a:t>What insights did the article provide about providing feedback in your content area or in your classroom?</a:t>
            </a:r>
            <a:endParaRPr lang="en-US" altLang="en-US"/>
          </a:p>
        </p:txBody>
      </p:sp>
    </p:spTree>
    <p:extLst>
      <p:ext uri="{BB962C8B-B14F-4D97-AF65-F5344CB8AC3E}">
        <p14:creationId xmlns:p14="http://schemas.microsoft.com/office/powerpoint/2010/main" val="9015874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
          <p:cNvSpPr>
            <a:spLocks noGrp="1" noRot="1" noChangeAspect="1" noChangeArrowheads="1"/>
          </p:cNvSpPr>
          <p:nvPr>
            <p:ph type="sldImg"/>
          </p:nvPr>
        </p:nvSpPr>
        <p:spPr/>
      </p:sp>
      <p:sp>
        <p:nvSpPr>
          <p:cNvPr id="26626" name="Rectangle 2"/>
          <p:cNvSpPr>
            <a:spLocks noGrp="1" noChangeArrowheads="1"/>
          </p:cNvSpPr>
          <p:nvPr>
            <p:ph type="body" idx="1"/>
          </p:nvPr>
        </p:nvSpPr>
        <p:spPr/>
        <p:txBody>
          <a:bodyPr/>
          <a:lstStyle/>
          <a:p>
            <a:pPr marL="39688" defTabSz="914400" eaLnBrk="1">
              <a:buClr>
                <a:srgbClr val="000000"/>
              </a:buClr>
              <a:buFont typeface="Calibri" charset="0"/>
              <a:buNone/>
            </a:pPr>
            <a:r>
              <a:rPr lang="en-US" altLang="en-US" sz="1600">
                <a:latin typeface="Calibri" charset="0"/>
                <a:ea typeface="Calibri" charset="0"/>
                <a:cs typeface="Calibri" charset="0"/>
                <a:sym typeface="Calibri" charset="0"/>
              </a:rPr>
              <a:t>Let</a:t>
            </a:r>
            <a:r>
              <a:rPr lang="en-US" altLang="en-US" sz="1600">
                <a:latin typeface="Arial" charset="0"/>
                <a:ea typeface="Arial" charset="0"/>
                <a:cs typeface="Arial" charset="0"/>
                <a:sym typeface="Arial" charset="0"/>
              </a:rPr>
              <a:t>’</a:t>
            </a:r>
            <a:r>
              <a:rPr lang="en-US" altLang="en-US" sz="1600">
                <a:latin typeface="Calibri" charset="0"/>
                <a:ea typeface="Calibri" charset="0"/>
                <a:cs typeface="Calibri" charset="0"/>
                <a:sym typeface="Calibri" charset="0"/>
              </a:rPr>
              <a:t>s take a look at a tool that will generate some ideas about good and bad feedback, created by our freind Karen Lippy from Olympic ESD, using Brookhart</a:t>
            </a:r>
            <a:r>
              <a:rPr lang="en-US" altLang="en-US" sz="1600">
                <a:latin typeface="Arial" charset="0"/>
                <a:ea typeface="Arial" charset="0"/>
                <a:cs typeface="Arial" charset="0"/>
                <a:sym typeface="Arial" charset="0"/>
              </a:rPr>
              <a:t>’</a:t>
            </a:r>
            <a:r>
              <a:rPr lang="en-US" altLang="en-US" sz="1600">
                <a:latin typeface="Calibri" charset="0"/>
                <a:ea typeface="Calibri" charset="0"/>
                <a:cs typeface="Calibri" charset="0"/>
                <a:sym typeface="Calibri" charset="0"/>
              </a:rPr>
              <a:t>s ideas.  The sheet is called </a:t>
            </a:r>
            <a:r>
              <a:rPr lang="en-US" altLang="en-US" sz="1600" i="1">
                <a:latin typeface="Calibri" charset="0"/>
                <a:ea typeface="Calibri" charset="0"/>
                <a:cs typeface="Calibri" charset="0"/>
                <a:sym typeface="Calibri" charset="0"/>
              </a:rPr>
              <a:t>Assessing Feedback Strategies and Content.</a:t>
            </a:r>
          </a:p>
          <a:p>
            <a:pPr marL="39688" defTabSz="914400" eaLnBrk="1">
              <a:buClr>
                <a:srgbClr val="000000"/>
              </a:buClr>
              <a:buFont typeface="Calibri" charset="0"/>
              <a:buNone/>
            </a:pPr>
            <a:endParaRPr lang="en-US" altLang="en-US" sz="1600" i="1">
              <a:latin typeface="Calibri" charset="0"/>
              <a:ea typeface="Calibri" charset="0"/>
              <a:cs typeface="Calibri" charset="0"/>
              <a:sym typeface="Calibri" charset="0"/>
            </a:endParaRPr>
          </a:p>
          <a:p>
            <a:pPr marL="39688" defTabSz="914400" eaLnBrk="1">
              <a:buClr>
                <a:srgbClr val="000000"/>
              </a:buClr>
              <a:buFont typeface="Calibri" charset="0"/>
              <a:buNone/>
            </a:pPr>
            <a:r>
              <a:rPr lang="en-US" altLang="en-US" sz="1600">
                <a:latin typeface="Calibri" charset="0"/>
                <a:ea typeface="Calibri" charset="0"/>
                <a:cs typeface="Calibri" charset="0"/>
                <a:sym typeface="Calibri" charset="0"/>
              </a:rPr>
              <a:t>Read examples of good feedback and examples of bad feedback.</a:t>
            </a:r>
          </a:p>
          <a:p>
            <a:pPr marL="39688" defTabSz="914400" eaLnBrk="1">
              <a:buClr>
                <a:srgbClr val="000000"/>
              </a:buClr>
              <a:buFont typeface="Calibri" charset="0"/>
              <a:buNone/>
            </a:pPr>
            <a:r>
              <a:rPr lang="en-US" altLang="en-US" sz="1600">
                <a:latin typeface="Calibri" charset="0"/>
                <a:ea typeface="Calibri" charset="0"/>
                <a:cs typeface="Calibri" charset="0"/>
                <a:sym typeface="Calibri" charset="0"/>
              </a:rPr>
              <a:t>Did you find your current classroom practice in either of those columns?  Discuss with your table group.</a:t>
            </a:r>
          </a:p>
          <a:p>
            <a:pPr marL="39688" defTabSz="914400" eaLnBrk="1">
              <a:buClr>
                <a:srgbClr val="000000"/>
              </a:buClr>
              <a:buFont typeface="Calibri" charset="0"/>
              <a:buNone/>
            </a:pPr>
            <a:r>
              <a:rPr lang="en-US" altLang="en-US" sz="1600">
                <a:latin typeface="Calibri" charset="0"/>
                <a:ea typeface="Calibri" charset="0"/>
                <a:cs typeface="Calibri" charset="0"/>
                <a:sym typeface="Calibri" charset="0"/>
              </a:rPr>
              <a:t>Keep these examples in mind and be sure to incorporate opportunities for feedback in your lesson planning document.</a:t>
            </a:r>
            <a:endParaRPr lang="en-US" altLang="en-US"/>
          </a:p>
        </p:txBody>
      </p:sp>
    </p:spTree>
    <p:extLst>
      <p:ext uri="{BB962C8B-B14F-4D97-AF65-F5344CB8AC3E}">
        <p14:creationId xmlns:p14="http://schemas.microsoft.com/office/powerpoint/2010/main" val="3361799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smtClean="0"/>
              <a:t>Without some sort of planned feedback loops, feedback to students about their current performance and next steps short circuits their learning and they are not able to truly make sense of the intended content.</a:t>
            </a:r>
            <a:endParaRPr lang="en-US" dirty="0"/>
          </a:p>
        </p:txBody>
      </p:sp>
    </p:spTree>
    <p:extLst>
      <p:ext uri="{BB962C8B-B14F-4D97-AF65-F5344CB8AC3E}">
        <p14:creationId xmlns:p14="http://schemas.microsoft.com/office/powerpoint/2010/main" val="1466922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2172830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89400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0"/>
            <a:ext cx="2927350" cy="975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0"/>
            <a:ext cx="8629650" cy="975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30022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18681707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351618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12131186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751202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893127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784601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963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6248659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5484499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72040338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997844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0"/>
            <a:ext cx="2927350" cy="975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0"/>
            <a:ext cx="8629650" cy="975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855350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Rectangle 3"/>
          <p:cNvSpPr>
            <a:spLocks noGrp="1"/>
          </p:cNvSpPr>
          <p:nvPr>
            <p:ph type="sldNum" sz="quarter" idx="10"/>
          </p:nvPr>
        </p:nvSpPr>
        <p:spPr>
          <a:ln/>
        </p:spPr>
        <p:txBody>
          <a:bodyPr/>
          <a:lstStyle>
            <a:lvl1pPr>
              <a:defRPr/>
            </a:lvl1pPr>
          </a:lstStyle>
          <a:p>
            <a:fld id="{1EA21CD0-51E2-0D4E-9570-1C93CFAA2426}" type="slidenum">
              <a:rPr lang="en-US" altLang="en-US"/>
              <a:pPr/>
              <a:t>‹#›</a:t>
            </a:fld>
            <a:endParaRPr lang="en-US" altLang="en-US" sz="1600">
              <a:solidFill>
                <a:srgbClr val="9B9B9B"/>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5375670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sldNum" sz="quarter" idx="10"/>
          </p:nvPr>
        </p:nvSpPr>
        <p:spPr>
          <a:ln/>
        </p:spPr>
        <p:txBody>
          <a:bodyPr/>
          <a:lstStyle>
            <a:lvl1pPr>
              <a:defRPr/>
            </a:lvl1pPr>
          </a:lstStyle>
          <a:p>
            <a:fld id="{592D49A9-A512-0048-98E9-A95C28F60825}" type="slidenum">
              <a:rPr lang="en-US" altLang="en-US"/>
              <a:pPr/>
              <a:t>‹#›</a:t>
            </a:fld>
            <a:endParaRPr lang="en-US" altLang="en-US" sz="1600">
              <a:solidFill>
                <a:srgbClr val="9B9B9B"/>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42637870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3"/>
          <p:cNvSpPr>
            <a:spLocks noGrp="1"/>
          </p:cNvSpPr>
          <p:nvPr>
            <p:ph type="sldNum" sz="quarter" idx="10"/>
          </p:nvPr>
        </p:nvSpPr>
        <p:spPr>
          <a:ln/>
        </p:spPr>
        <p:txBody>
          <a:bodyPr/>
          <a:lstStyle>
            <a:lvl1pPr>
              <a:defRPr/>
            </a:lvl1pPr>
          </a:lstStyle>
          <a:p>
            <a:fld id="{BFE75560-F95B-9B40-B286-827B4DC38DEF}" type="slidenum">
              <a:rPr lang="en-US" altLang="en-US"/>
              <a:pPr/>
              <a:t>‹#›</a:t>
            </a:fld>
            <a:endParaRPr lang="en-US" altLang="en-US" sz="1600">
              <a:solidFill>
                <a:srgbClr val="9B9B9B"/>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214138131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p:cNvSpPr>
          <p:nvPr>
            <p:ph type="sldNum" sz="quarter" idx="10"/>
          </p:nvPr>
        </p:nvSpPr>
        <p:spPr>
          <a:ln/>
        </p:spPr>
        <p:txBody>
          <a:bodyPr/>
          <a:lstStyle>
            <a:lvl1pPr>
              <a:defRPr/>
            </a:lvl1pPr>
          </a:lstStyle>
          <a:p>
            <a:fld id="{61BBF94B-7137-AB40-AC95-0B9091190643}" type="slidenum">
              <a:rPr lang="en-US" altLang="en-US"/>
              <a:pPr/>
              <a:t>‹#›</a:t>
            </a:fld>
            <a:endParaRPr lang="en-US" altLang="en-US" sz="1600">
              <a:solidFill>
                <a:srgbClr val="9B9B9B"/>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51732113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
          <p:cNvSpPr>
            <a:spLocks noGrp="1"/>
          </p:cNvSpPr>
          <p:nvPr>
            <p:ph type="sldNum" sz="quarter" idx="10"/>
          </p:nvPr>
        </p:nvSpPr>
        <p:spPr>
          <a:ln/>
        </p:spPr>
        <p:txBody>
          <a:bodyPr/>
          <a:lstStyle>
            <a:lvl1pPr>
              <a:defRPr/>
            </a:lvl1pPr>
          </a:lstStyle>
          <a:p>
            <a:fld id="{C199B3B8-AA82-8544-AA0D-DCC61E83BC62}" type="slidenum">
              <a:rPr lang="en-US" altLang="en-US"/>
              <a:pPr/>
              <a:t>‹#›</a:t>
            </a:fld>
            <a:endParaRPr lang="en-US" altLang="en-US" sz="1600">
              <a:solidFill>
                <a:srgbClr val="9B9B9B"/>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60246246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
          <p:cNvSpPr>
            <a:spLocks noGrp="1"/>
          </p:cNvSpPr>
          <p:nvPr>
            <p:ph type="sldNum" sz="quarter" idx="10"/>
          </p:nvPr>
        </p:nvSpPr>
        <p:spPr>
          <a:ln/>
        </p:spPr>
        <p:txBody>
          <a:bodyPr/>
          <a:lstStyle>
            <a:lvl1pPr>
              <a:defRPr/>
            </a:lvl1pPr>
          </a:lstStyle>
          <a:p>
            <a:fld id="{EFFB42E3-D472-5446-9568-CB59D38ACA6D}" type="slidenum">
              <a:rPr lang="en-US" altLang="en-US"/>
              <a:pPr/>
              <a:t>‹#›</a:t>
            </a:fld>
            <a:endParaRPr lang="en-US" altLang="en-US" sz="1600">
              <a:solidFill>
                <a:srgbClr val="9B9B9B"/>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9942826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
          <p:cNvSpPr>
            <a:spLocks noGrp="1"/>
          </p:cNvSpPr>
          <p:nvPr>
            <p:ph type="sldNum" sz="quarter" idx="10"/>
          </p:nvPr>
        </p:nvSpPr>
        <p:spPr>
          <a:ln/>
        </p:spPr>
        <p:txBody>
          <a:bodyPr/>
          <a:lstStyle>
            <a:lvl1pPr>
              <a:defRPr/>
            </a:lvl1pPr>
          </a:lstStyle>
          <a:p>
            <a:fld id="{E8532C1D-9A78-BB4D-8CEB-64EC80402DD9}" type="slidenum">
              <a:rPr lang="en-US" altLang="en-US"/>
              <a:pPr/>
              <a:t>‹#›</a:t>
            </a:fld>
            <a:endParaRPr lang="en-US" altLang="en-US" sz="1600">
              <a:solidFill>
                <a:srgbClr val="9B9B9B"/>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3382244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52259576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3"/>
          <p:cNvSpPr>
            <a:spLocks noGrp="1"/>
          </p:cNvSpPr>
          <p:nvPr>
            <p:ph type="sldNum" sz="quarter" idx="10"/>
          </p:nvPr>
        </p:nvSpPr>
        <p:spPr>
          <a:ln/>
        </p:spPr>
        <p:txBody>
          <a:bodyPr/>
          <a:lstStyle>
            <a:lvl1pPr>
              <a:defRPr/>
            </a:lvl1pPr>
          </a:lstStyle>
          <a:p>
            <a:fld id="{6D7E2705-1003-3648-B754-C211EABF5F89}" type="slidenum">
              <a:rPr lang="en-US" altLang="en-US"/>
              <a:pPr/>
              <a:t>‹#›</a:t>
            </a:fld>
            <a:endParaRPr lang="en-US" altLang="en-US" sz="1600">
              <a:solidFill>
                <a:srgbClr val="9B9B9B"/>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9418608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3"/>
          <p:cNvSpPr>
            <a:spLocks noGrp="1"/>
          </p:cNvSpPr>
          <p:nvPr>
            <p:ph type="sldNum" sz="quarter" idx="10"/>
          </p:nvPr>
        </p:nvSpPr>
        <p:spPr>
          <a:ln/>
        </p:spPr>
        <p:txBody>
          <a:bodyPr/>
          <a:lstStyle>
            <a:lvl1pPr>
              <a:defRPr/>
            </a:lvl1pPr>
          </a:lstStyle>
          <a:p>
            <a:fld id="{319B5D2E-BEB8-194C-B48A-75C01C9A614E}" type="slidenum">
              <a:rPr lang="en-US" altLang="en-US"/>
              <a:pPr/>
              <a:t>‹#›</a:t>
            </a:fld>
            <a:endParaRPr lang="en-US" altLang="en-US" sz="1600">
              <a:solidFill>
                <a:srgbClr val="9B9B9B"/>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75285651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sldNum" sz="quarter" idx="10"/>
          </p:nvPr>
        </p:nvSpPr>
        <p:spPr>
          <a:ln/>
        </p:spPr>
        <p:txBody>
          <a:bodyPr/>
          <a:lstStyle>
            <a:lvl1pPr>
              <a:defRPr/>
            </a:lvl1pPr>
          </a:lstStyle>
          <a:p>
            <a:fld id="{F73D5372-B742-A444-8AA0-4E26CCA7A854}" type="slidenum">
              <a:rPr lang="en-US" altLang="en-US"/>
              <a:pPr/>
              <a:t>‹#›</a:t>
            </a:fld>
            <a:endParaRPr lang="en-US" altLang="en-US" sz="1600">
              <a:solidFill>
                <a:srgbClr val="9B9B9B"/>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28571544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0"/>
            <a:ext cx="2927350" cy="975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0"/>
            <a:ext cx="8629650" cy="975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sldNum" sz="quarter" idx="10"/>
          </p:nvPr>
        </p:nvSpPr>
        <p:spPr>
          <a:ln/>
        </p:spPr>
        <p:txBody>
          <a:bodyPr/>
          <a:lstStyle>
            <a:lvl1pPr>
              <a:defRPr/>
            </a:lvl1pPr>
          </a:lstStyle>
          <a:p>
            <a:fld id="{6CE8275E-1DB6-4147-82F0-51B91600E7C9}" type="slidenum">
              <a:rPr lang="en-US" altLang="en-US"/>
              <a:pPr/>
              <a:t>‹#›</a:t>
            </a:fld>
            <a:endParaRPr lang="en-US" altLang="en-US" sz="1600">
              <a:solidFill>
                <a:srgbClr val="9B9B9B"/>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2460662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Rectangle 3"/>
          <p:cNvSpPr>
            <a:spLocks noGrp="1"/>
          </p:cNvSpPr>
          <p:nvPr>
            <p:ph type="sldNum" sz="quarter" idx="10"/>
          </p:nvPr>
        </p:nvSpPr>
        <p:spPr>
          <a:ln/>
        </p:spPr>
        <p:txBody>
          <a:bodyPr/>
          <a:lstStyle>
            <a:lvl1pPr>
              <a:defRPr/>
            </a:lvl1pPr>
          </a:lstStyle>
          <a:p>
            <a:fld id="{A4721D38-8553-0D40-B2BD-7930105F5C7E}" type="slidenum">
              <a:rPr lang="en-US" altLang="en-US"/>
              <a:pPr/>
              <a:t>‹#›</a:t>
            </a:fld>
            <a:endParaRPr lang="en-US" altLang="en-US" sz="1600">
              <a:solidFill>
                <a:srgbClr val="999999"/>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72910713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sldNum" sz="quarter" idx="10"/>
          </p:nvPr>
        </p:nvSpPr>
        <p:spPr>
          <a:ln/>
        </p:spPr>
        <p:txBody>
          <a:bodyPr/>
          <a:lstStyle>
            <a:lvl1pPr>
              <a:defRPr/>
            </a:lvl1pPr>
          </a:lstStyle>
          <a:p>
            <a:fld id="{05E207F0-E959-0342-A929-13858C7D1296}" type="slidenum">
              <a:rPr lang="en-US" altLang="en-US"/>
              <a:pPr/>
              <a:t>‹#›</a:t>
            </a:fld>
            <a:endParaRPr lang="en-US" altLang="en-US" sz="1600">
              <a:solidFill>
                <a:srgbClr val="999999"/>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35490674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3"/>
          <p:cNvSpPr>
            <a:spLocks noGrp="1"/>
          </p:cNvSpPr>
          <p:nvPr>
            <p:ph type="sldNum" sz="quarter" idx="10"/>
          </p:nvPr>
        </p:nvSpPr>
        <p:spPr>
          <a:ln/>
        </p:spPr>
        <p:txBody>
          <a:bodyPr/>
          <a:lstStyle>
            <a:lvl1pPr>
              <a:defRPr/>
            </a:lvl1pPr>
          </a:lstStyle>
          <a:p>
            <a:fld id="{C05751A1-A82A-7B4E-9323-06E58E68C42A}" type="slidenum">
              <a:rPr lang="en-US" altLang="en-US"/>
              <a:pPr/>
              <a:t>‹#›</a:t>
            </a:fld>
            <a:endParaRPr lang="en-US" altLang="en-US" sz="1600">
              <a:solidFill>
                <a:srgbClr val="999999"/>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00319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p:cNvSpPr>
          <p:nvPr>
            <p:ph type="sldNum" sz="quarter" idx="10"/>
          </p:nvPr>
        </p:nvSpPr>
        <p:spPr>
          <a:ln/>
        </p:spPr>
        <p:txBody>
          <a:bodyPr/>
          <a:lstStyle>
            <a:lvl1pPr>
              <a:defRPr/>
            </a:lvl1pPr>
          </a:lstStyle>
          <a:p>
            <a:fld id="{C79FEF69-F7E1-6C44-AB5A-37271CE60463}" type="slidenum">
              <a:rPr lang="en-US" altLang="en-US"/>
              <a:pPr/>
              <a:t>‹#›</a:t>
            </a:fld>
            <a:endParaRPr lang="en-US" altLang="en-US" sz="1600">
              <a:solidFill>
                <a:srgbClr val="999999"/>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82838006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
          <p:cNvSpPr>
            <a:spLocks noGrp="1"/>
          </p:cNvSpPr>
          <p:nvPr>
            <p:ph type="sldNum" sz="quarter" idx="10"/>
          </p:nvPr>
        </p:nvSpPr>
        <p:spPr>
          <a:ln/>
        </p:spPr>
        <p:txBody>
          <a:bodyPr/>
          <a:lstStyle>
            <a:lvl1pPr>
              <a:defRPr/>
            </a:lvl1pPr>
          </a:lstStyle>
          <a:p>
            <a:fld id="{A69CFC0D-D503-854E-AE3B-743CB0C87A80}" type="slidenum">
              <a:rPr lang="en-US" altLang="en-US"/>
              <a:pPr/>
              <a:t>‹#›</a:t>
            </a:fld>
            <a:endParaRPr lang="en-US" altLang="en-US" sz="1600">
              <a:solidFill>
                <a:srgbClr val="999999"/>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24023072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
          <p:cNvSpPr>
            <a:spLocks noGrp="1"/>
          </p:cNvSpPr>
          <p:nvPr>
            <p:ph type="sldNum" sz="quarter" idx="10"/>
          </p:nvPr>
        </p:nvSpPr>
        <p:spPr>
          <a:ln/>
        </p:spPr>
        <p:txBody>
          <a:bodyPr/>
          <a:lstStyle>
            <a:lvl1pPr>
              <a:defRPr/>
            </a:lvl1pPr>
          </a:lstStyle>
          <a:p>
            <a:fld id="{D4205CF4-7774-F444-BDE2-E5E18AD24551}" type="slidenum">
              <a:rPr lang="en-US" altLang="en-US"/>
              <a:pPr/>
              <a:t>‹#›</a:t>
            </a:fld>
            <a:endParaRPr lang="en-US" altLang="en-US" sz="1600">
              <a:solidFill>
                <a:srgbClr val="999999"/>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0815172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477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3300"/>
            <a:ext cx="5778500" cy="748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890612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
          <p:cNvSpPr>
            <a:spLocks noGrp="1"/>
          </p:cNvSpPr>
          <p:nvPr>
            <p:ph type="sldNum" sz="quarter" idx="10"/>
          </p:nvPr>
        </p:nvSpPr>
        <p:spPr>
          <a:ln/>
        </p:spPr>
        <p:txBody>
          <a:bodyPr/>
          <a:lstStyle>
            <a:lvl1pPr>
              <a:defRPr/>
            </a:lvl1pPr>
          </a:lstStyle>
          <a:p>
            <a:fld id="{5D12A76C-D6EF-4741-A86D-42500F2A8F5E}" type="slidenum">
              <a:rPr lang="en-US" altLang="en-US"/>
              <a:pPr/>
              <a:t>‹#›</a:t>
            </a:fld>
            <a:endParaRPr lang="en-US" altLang="en-US" sz="1600">
              <a:solidFill>
                <a:srgbClr val="999999"/>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75955524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3"/>
          <p:cNvSpPr>
            <a:spLocks noGrp="1"/>
          </p:cNvSpPr>
          <p:nvPr>
            <p:ph type="sldNum" sz="quarter" idx="10"/>
          </p:nvPr>
        </p:nvSpPr>
        <p:spPr>
          <a:ln/>
        </p:spPr>
        <p:txBody>
          <a:bodyPr/>
          <a:lstStyle>
            <a:lvl1pPr>
              <a:defRPr/>
            </a:lvl1pPr>
          </a:lstStyle>
          <a:p>
            <a:fld id="{C21986FD-015B-3248-B165-BF2C26CB8561}" type="slidenum">
              <a:rPr lang="en-US" altLang="en-US"/>
              <a:pPr/>
              <a:t>‹#›</a:t>
            </a:fld>
            <a:endParaRPr lang="en-US" altLang="en-US" sz="1600">
              <a:solidFill>
                <a:srgbClr val="999999"/>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20217133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3"/>
          <p:cNvSpPr>
            <a:spLocks noGrp="1"/>
          </p:cNvSpPr>
          <p:nvPr>
            <p:ph type="sldNum" sz="quarter" idx="10"/>
          </p:nvPr>
        </p:nvSpPr>
        <p:spPr>
          <a:ln/>
        </p:spPr>
        <p:txBody>
          <a:bodyPr/>
          <a:lstStyle>
            <a:lvl1pPr>
              <a:defRPr/>
            </a:lvl1pPr>
          </a:lstStyle>
          <a:p>
            <a:fld id="{14F65993-E904-2746-89D1-677351CE8709}" type="slidenum">
              <a:rPr lang="en-US" altLang="en-US"/>
              <a:pPr/>
              <a:t>‹#›</a:t>
            </a:fld>
            <a:endParaRPr lang="en-US" altLang="en-US" sz="1600">
              <a:solidFill>
                <a:srgbClr val="999999"/>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136744275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sldNum" sz="quarter" idx="10"/>
          </p:nvPr>
        </p:nvSpPr>
        <p:spPr>
          <a:ln/>
        </p:spPr>
        <p:txBody>
          <a:bodyPr/>
          <a:lstStyle>
            <a:lvl1pPr>
              <a:defRPr/>
            </a:lvl1pPr>
          </a:lstStyle>
          <a:p>
            <a:fld id="{DAA74574-1479-824E-9E60-0085F687BDF7}" type="slidenum">
              <a:rPr lang="en-US" altLang="en-US"/>
              <a:pPr/>
              <a:t>‹#›</a:t>
            </a:fld>
            <a:endParaRPr lang="en-US" altLang="en-US" sz="1600">
              <a:solidFill>
                <a:srgbClr val="999999"/>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24039309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133350"/>
            <a:ext cx="2927350" cy="96202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133350"/>
            <a:ext cx="8629650" cy="96202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sldNum" sz="quarter" idx="10"/>
          </p:nvPr>
        </p:nvSpPr>
        <p:spPr>
          <a:ln/>
        </p:spPr>
        <p:txBody>
          <a:bodyPr/>
          <a:lstStyle>
            <a:lvl1pPr>
              <a:defRPr/>
            </a:lvl1pPr>
          </a:lstStyle>
          <a:p>
            <a:fld id="{5C5297F9-DF85-FC4A-ACA7-92F8A9DCCDBF}" type="slidenum">
              <a:rPr lang="en-US" altLang="en-US"/>
              <a:pPr/>
              <a:t>‹#›</a:t>
            </a:fld>
            <a:endParaRPr lang="en-US" altLang="en-US" sz="1600">
              <a:solidFill>
                <a:srgbClr val="999999"/>
              </a:solidFill>
              <a:latin typeface="Calibri" charset="0"/>
              <a:ea typeface="Calibri" charset="0"/>
              <a:cs typeface="Calibri" charset="0"/>
              <a:sym typeface="Calibri" charset="0"/>
            </a:endParaRPr>
          </a:p>
        </p:txBody>
      </p:sp>
    </p:spTree>
    <p:extLst>
      <p:ext uri="{BB962C8B-B14F-4D97-AF65-F5344CB8AC3E}">
        <p14:creationId xmlns:p14="http://schemas.microsoft.com/office/powerpoint/2010/main" val="86994043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Rectangle 3"/>
          <p:cNvSpPr>
            <a:spLocks noGrp="1"/>
          </p:cNvSpPr>
          <p:nvPr>
            <p:ph type="sldNum" sz="quarter" idx="10"/>
          </p:nvPr>
        </p:nvSpPr>
        <p:spPr>
          <a:ln/>
        </p:spPr>
        <p:txBody>
          <a:bodyPr/>
          <a:lstStyle>
            <a:lvl1pPr>
              <a:defRPr/>
            </a:lvl1pPr>
          </a:lstStyle>
          <a:p>
            <a:fld id="{AC46FEB9-BED9-8D44-8FA3-5364D65DF670}" type="slidenum">
              <a:rPr lang="en-US" altLang="en-US"/>
              <a:pPr/>
              <a:t>‹#›</a:t>
            </a:fld>
            <a:endParaRPr lang="en-US" altLang="en-US" sz="1400">
              <a:latin typeface="Lucida Sans Unicode" charset="0"/>
              <a:ea typeface="Lucida Sans Unicode" charset="0"/>
              <a:cs typeface="Lucida Sans Unicode" charset="0"/>
              <a:sym typeface="Lucida Sans Unicode" charset="0"/>
            </a:endParaRPr>
          </a:p>
        </p:txBody>
      </p:sp>
    </p:spTree>
    <p:extLst>
      <p:ext uri="{BB962C8B-B14F-4D97-AF65-F5344CB8AC3E}">
        <p14:creationId xmlns:p14="http://schemas.microsoft.com/office/powerpoint/2010/main" val="102013823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sldNum" sz="quarter" idx="10"/>
          </p:nvPr>
        </p:nvSpPr>
        <p:spPr>
          <a:ln/>
        </p:spPr>
        <p:txBody>
          <a:bodyPr/>
          <a:lstStyle>
            <a:lvl1pPr>
              <a:defRPr/>
            </a:lvl1pPr>
          </a:lstStyle>
          <a:p>
            <a:fld id="{86145390-2059-F64B-AB81-D606B0AD9C0A}" type="slidenum">
              <a:rPr lang="en-US" altLang="en-US"/>
              <a:pPr/>
              <a:t>‹#›</a:t>
            </a:fld>
            <a:endParaRPr lang="en-US" altLang="en-US" sz="1400">
              <a:latin typeface="Lucida Sans Unicode" charset="0"/>
              <a:ea typeface="Lucida Sans Unicode" charset="0"/>
              <a:cs typeface="Lucida Sans Unicode" charset="0"/>
              <a:sym typeface="Lucida Sans Unicode" charset="0"/>
            </a:endParaRPr>
          </a:p>
        </p:txBody>
      </p:sp>
    </p:spTree>
    <p:extLst>
      <p:ext uri="{BB962C8B-B14F-4D97-AF65-F5344CB8AC3E}">
        <p14:creationId xmlns:p14="http://schemas.microsoft.com/office/powerpoint/2010/main" val="210134483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3"/>
          <p:cNvSpPr>
            <a:spLocks noGrp="1"/>
          </p:cNvSpPr>
          <p:nvPr>
            <p:ph type="sldNum" sz="quarter" idx="10"/>
          </p:nvPr>
        </p:nvSpPr>
        <p:spPr>
          <a:ln/>
        </p:spPr>
        <p:txBody>
          <a:bodyPr/>
          <a:lstStyle>
            <a:lvl1pPr>
              <a:defRPr/>
            </a:lvl1pPr>
          </a:lstStyle>
          <a:p>
            <a:fld id="{8147A710-8CF2-A64E-9843-2F1C367F4F5E}" type="slidenum">
              <a:rPr lang="en-US" altLang="en-US"/>
              <a:pPr/>
              <a:t>‹#›</a:t>
            </a:fld>
            <a:endParaRPr lang="en-US" altLang="en-US" sz="1400">
              <a:latin typeface="Lucida Sans Unicode" charset="0"/>
              <a:ea typeface="Lucida Sans Unicode" charset="0"/>
              <a:cs typeface="Lucida Sans Unicode" charset="0"/>
              <a:sym typeface="Lucida Sans Unicode" charset="0"/>
            </a:endParaRPr>
          </a:p>
        </p:txBody>
      </p:sp>
    </p:spTree>
    <p:extLst>
      <p:ext uri="{BB962C8B-B14F-4D97-AF65-F5344CB8AC3E}">
        <p14:creationId xmlns:p14="http://schemas.microsoft.com/office/powerpoint/2010/main" val="193410054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0" y="2017713"/>
            <a:ext cx="5778500" cy="77358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7150100" y="2017713"/>
            <a:ext cx="5778500" cy="77358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p:cNvSpPr>
          <p:nvPr>
            <p:ph type="sldNum" sz="quarter" idx="10"/>
          </p:nvPr>
        </p:nvSpPr>
        <p:spPr>
          <a:ln/>
        </p:spPr>
        <p:txBody>
          <a:bodyPr/>
          <a:lstStyle>
            <a:lvl1pPr>
              <a:defRPr/>
            </a:lvl1pPr>
          </a:lstStyle>
          <a:p>
            <a:fld id="{448CD15C-6C32-4C49-A21B-9A461D7DC44C}" type="slidenum">
              <a:rPr lang="en-US" altLang="en-US"/>
              <a:pPr/>
              <a:t>‹#›</a:t>
            </a:fld>
            <a:endParaRPr lang="en-US" altLang="en-US" sz="1400">
              <a:latin typeface="Lucida Sans Unicode" charset="0"/>
              <a:ea typeface="Lucida Sans Unicode" charset="0"/>
              <a:cs typeface="Lucida Sans Unicode" charset="0"/>
              <a:sym typeface="Lucida Sans Unicode" charset="0"/>
            </a:endParaRPr>
          </a:p>
        </p:txBody>
      </p:sp>
    </p:spTree>
    <p:extLst>
      <p:ext uri="{BB962C8B-B14F-4D97-AF65-F5344CB8AC3E}">
        <p14:creationId xmlns:p14="http://schemas.microsoft.com/office/powerpoint/2010/main" val="211536201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
          <p:cNvSpPr>
            <a:spLocks noGrp="1"/>
          </p:cNvSpPr>
          <p:nvPr>
            <p:ph type="sldNum" sz="quarter" idx="10"/>
          </p:nvPr>
        </p:nvSpPr>
        <p:spPr>
          <a:ln/>
        </p:spPr>
        <p:txBody>
          <a:bodyPr/>
          <a:lstStyle>
            <a:lvl1pPr>
              <a:defRPr/>
            </a:lvl1pPr>
          </a:lstStyle>
          <a:p>
            <a:fld id="{C9F959DA-C721-5142-BFDB-B266B1B2F9E2}" type="slidenum">
              <a:rPr lang="en-US" altLang="en-US"/>
              <a:pPr/>
              <a:t>‹#›</a:t>
            </a:fld>
            <a:endParaRPr lang="en-US" altLang="en-US" sz="1400">
              <a:latin typeface="Lucida Sans Unicode" charset="0"/>
              <a:ea typeface="Lucida Sans Unicode" charset="0"/>
              <a:cs typeface="Lucida Sans Unicode" charset="0"/>
              <a:sym typeface="Lucida Sans Unicode" charset="0"/>
            </a:endParaRPr>
          </a:p>
        </p:txBody>
      </p:sp>
    </p:spTree>
    <p:extLst>
      <p:ext uri="{BB962C8B-B14F-4D97-AF65-F5344CB8AC3E}">
        <p14:creationId xmlns:p14="http://schemas.microsoft.com/office/powerpoint/2010/main" val="12976268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528160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
          <p:cNvSpPr>
            <a:spLocks noGrp="1"/>
          </p:cNvSpPr>
          <p:nvPr>
            <p:ph type="sldNum" sz="quarter" idx="10"/>
          </p:nvPr>
        </p:nvSpPr>
        <p:spPr>
          <a:ln/>
        </p:spPr>
        <p:txBody>
          <a:bodyPr/>
          <a:lstStyle>
            <a:lvl1pPr>
              <a:defRPr/>
            </a:lvl1pPr>
          </a:lstStyle>
          <a:p>
            <a:fld id="{273BF2F4-AE25-8844-A518-420D52BC9F67}" type="slidenum">
              <a:rPr lang="en-US" altLang="en-US"/>
              <a:pPr/>
              <a:t>‹#›</a:t>
            </a:fld>
            <a:endParaRPr lang="en-US" altLang="en-US" sz="1400">
              <a:latin typeface="Lucida Sans Unicode" charset="0"/>
              <a:ea typeface="Lucida Sans Unicode" charset="0"/>
              <a:cs typeface="Lucida Sans Unicode" charset="0"/>
              <a:sym typeface="Lucida Sans Unicode" charset="0"/>
            </a:endParaRPr>
          </a:p>
        </p:txBody>
      </p:sp>
    </p:spTree>
    <p:extLst>
      <p:ext uri="{BB962C8B-B14F-4D97-AF65-F5344CB8AC3E}">
        <p14:creationId xmlns:p14="http://schemas.microsoft.com/office/powerpoint/2010/main" val="151764610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
          <p:cNvSpPr>
            <a:spLocks noGrp="1"/>
          </p:cNvSpPr>
          <p:nvPr>
            <p:ph type="sldNum" sz="quarter" idx="10"/>
          </p:nvPr>
        </p:nvSpPr>
        <p:spPr>
          <a:ln/>
        </p:spPr>
        <p:txBody>
          <a:bodyPr/>
          <a:lstStyle>
            <a:lvl1pPr>
              <a:defRPr/>
            </a:lvl1pPr>
          </a:lstStyle>
          <a:p>
            <a:fld id="{FFC9EE91-6AAF-0645-A6A0-EDF969BC04AB}" type="slidenum">
              <a:rPr lang="en-US" altLang="en-US"/>
              <a:pPr/>
              <a:t>‹#›</a:t>
            </a:fld>
            <a:endParaRPr lang="en-US" altLang="en-US" sz="1400">
              <a:latin typeface="Lucida Sans Unicode" charset="0"/>
              <a:ea typeface="Lucida Sans Unicode" charset="0"/>
              <a:cs typeface="Lucida Sans Unicode" charset="0"/>
              <a:sym typeface="Lucida Sans Unicode" charset="0"/>
            </a:endParaRPr>
          </a:p>
        </p:txBody>
      </p:sp>
    </p:spTree>
    <p:extLst>
      <p:ext uri="{BB962C8B-B14F-4D97-AF65-F5344CB8AC3E}">
        <p14:creationId xmlns:p14="http://schemas.microsoft.com/office/powerpoint/2010/main" val="141479450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3"/>
          <p:cNvSpPr>
            <a:spLocks noGrp="1"/>
          </p:cNvSpPr>
          <p:nvPr>
            <p:ph type="sldNum" sz="quarter" idx="10"/>
          </p:nvPr>
        </p:nvSpPr>
        <p:spPr>
          <a:ln/>
        </p:spPr>
        <p:txBody>
          <a:bodyPr/>
          <a:lstStyle>
            <a:lvl1pPr>
              <a:defRPr/>
            </a:lvl1pPr>
          </a:lstStyle>
          <a:p>
            <a:fld id="{2547533E-DED3-FD4B-8761-5BA78237199B}" type="slidenum">
              <a:rPr lang="en-US" altLang="en-US"/>
              <a:pPr/>
              <a:t>‹#›</a:t>
            </a:fld>
            <a:endParaRPr lang="en-US" altLang="en-US" sz="1400">
              <a:latin typeface="Lucida Sans Unicode" charset="0"/>
              <a:ea typeface="Lucida Sans Unicode" charset="0"/>
              <a:cs typeface="Lucida Sans Unicode" charset="0"/>
              <a:sym typeface="Lucida Sans Unicode" charset="0"/>
            </a:endParaRPr>
          </a:p>
        </p:txBody>
      </p:sp>
    </p:spTree>
    <p:extLst>
      <p:ext uri="{BB962C8B-B14F-4D97-AF65-F5344CB8AC3E}">
        <p14:creationId xmlns:p14="http://schemas.microsoft.com/office/powerpoint/2010/main" val="151237317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3"/>
          <p:cNvSpPr>
            <a:spLocks noGrp="1"/>
          </p:cNvSpPr>
          <p:nvPr>
            <p:ph type="sldNum" sz="quarter" idx="10"/>
          </p:nvPr>
        </p:nvSpPr>
        <p:spPr>
          <a:ln/>
        </p:spPr>
        <p:txBody>
          <a:bodyPr/>
          <a:lstStyle>
            <a:lvl1pPr>
              <a:defRPr/>
            </a:lvl1pPr>
          </a:lstStyle>
          <a:p>
            <a:fld id="{41DE0F63-6CAA-8A47-8074-5459FF976833}" type="slidenum">
              <a:rPr lang="en-US" altLang="en-US"/>
              <a:pPr/>
              <a:t>‹#›</a:t>
            </a:fld>
            <a:endParaRPr lang="en-US" altLang="en-US" sz="1400">
              <a:latin typeface="Lucida Sans Unicode" charset="0"/>
              <a:ea typeface="Lucida Sans Unicode" charset="0"/>
              <a:cs typeface="Lucida Sans Unicode" charset="0"/>
              <a:sym typeface="Lucida Sans Unicode" charset="0"/>
            </a:endParaRPr>
          </a:p>
        </p:txBody>
      </p:sp>
    </p:spTree>
    <p:extLst>
      <p:ext uri="{BB962C8B-B14F-4D97-AF65-F5344CB8AC3E}">
        <p14:creationId xmlns:p14="http://schemas.microsoft.com/office/powerpoint/2010/main" val="83957356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sldNum" sz="quarter" idx="10"/>
          </p:nvPr>
        </p:nvSpPr>
        <p:spPr>
          <a:ln/>
        </p:spPr>
        <p:txBody>
          <a:bodyPr/>
          <a:lstStyle>
            <a:lvl1pPr>
              <a:defRPr/>
            </a:lvl1pPr>
          </a:lstStyle>
          <a:p>
            <a:fld id="{77C2145E-A178-9A4D-9686-3322D450A6E5}" type="slidenum">
              <a:rPr lang="en-US" altLang="en-US"/>
              <a:pPr/>
              <a:t>‹#›</a:t>
            </a:fld>
            <a:endParaRPr lang="en-US" altLang="en-US" sz="1400">
              <a:latin typeface="Lucida Sans Unicode" charset="0"/>
              <a:ea typeface="Lucida Sans Unicode" charset="0"/>
              <a:cs typeface="Lucida Sans Unicode" charset="0"/>
              <a:sym typeface="Lucida Sans Unicode" charset="0"/>
            </a:endParaRPr>
          </a:p>
        </p:txBody>
      </p:sp>
    </p:spTree>
    <p:extLst>
      <p:ext uri="{BB962C8B-B14F-4D97-AF65-F5344CB8AC3E}">
        <p14:creationId xmlns:p14="http://schemas.microsoft.com/office/powerpoint/2010/main" val="174527893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858375" y="388938"/>
            <a:ext cx="3070225" cy="93646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7700" y="388938"/>
            <a:ext cx="9058275" cy="93646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sldNum" sz="quarter" idx="10"/>
          </p:nvPr>
        </p:nvSpPr>
        <p:spPr>
          <a:ln/>
        </p:spPr>
        <p:txBody>
          <a:bodyPr/>
          <a:lstStyle>
            <a:lvl1pPr>
              <a:defRPr/>
            </a:lvl1pPr>
          </a:lstStyle>
          <a:p>
            <a:fld id="{6B240BE7-0373-964A-B33D-305F8A5BCFC8}" type="slidenum">
              <a:rPr lang="en-US" altLang="en-US"/>
              <a:pPr/>
              <a:t>‹#›</a:t>
            </a:fld>
            <a:endParaRPr lang="en-US" altLang="en-US" sz="1400">
              <a:latin typeface="Lucida Sans Unicode" charset="0"/>
              <a:ea typeface="Lucida Sans Unicode" charset="0"/>
              <a:cs typeface="Lucida Sans Unicode" charset="0"/>
              <a:sym typeface="Lucida Sans Unicode" charset="0"/>
            </a:endParaRPr>
          </a:p>
        </p:txBody>
      </p:sp>
    </p:spTree>
    <p:extLst>
      <p:ext uri="{BB962C8B-B14F-4D97-AF65-F5344CB8AC3E}">
        <p14:creationId xmlns:p14="http://schemas.microsoft.com/office/powerpoint/2010/main" val="4239597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387746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2345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50448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03703255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theme" Target="../theme/theme4.xml"/><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5.xml"/><Relationship Id="rId12" Type="http://schemas.openxmlformats.org/officeDocument/2006/relationships/theme" Target="../theme/theme5.xml"/><Relationship Id="rId1" Type="http://schemas.openxmlformats.org/officeDocument/2006/relationships/slideLayout" Target="../slideLayouts/slideLayout45.xml"/><Relationship Id="rId2" Type="http://schemas.openxmlformats.org/officeDocument/2006/relationships/slideLayout" Target="../slideLayouts/slideLayout46.xml"/><Relationship Id="rId3" Type="http://schemas.openxmlformats.org/officeDocument/2006/relationships/slideLayout" Target="../slideLayouts/slideLayout47.xml"/><Relationship Id="rId4" Type="http://schemas.openxmlformats.org/officeDocument/2006/relationships/slideLayout" Target="../slideLayouts/slideLayout48.xml"/><Relationship Id="rId5" Type="http://schemas.openxmlformats.org/officeDocument/2006/relationships/slideLayout" Target="../slideLayouts/slideLayout49.xml"/><Relationship Id="rId6" Type="http://schemas.openxmlformats.org/officeDocument/2006/relationships/slideLayout" Target="../slideLayouts/slideLayout50.xml"/><Relationship Id="rId7" Type="http://schemas.openxmlformats.org/officeDocument/2006/relationships/slideLayout" Target="../slideLayouts/slideLayout51.xml"/><Relationship Id="rId8" Type="http://schemas.openxmlformats.org/officeDocument/2006/relationships/slideLayout" Target="../slideLayouts/slideLayout52.xml"/><Relationship Id="rId9" Type="http://schemas.openxmlformats.org/officeDocument/2006/relationships/slideLayout" Target="../slideLayouts/slideLayout53.xml"/><Relationship Id="rId10"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1025" name="Rectangle 1"/>
          <p:cNvSpPr>
            <a:spLocks noGrp="1"/>
          </p:cNvSpPr>
          <p:nvPr>
            <p:ph type="title"/>
          </p:nvPr>
        </p:nvSpPr>
        <p:spPr bwMode="auto">
          <a:xfrm>
            <a:off x="647700" y="0"/>
            <a:ext cx="11709400" cy="2403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Calibri" charset="0"/>
              </a:rPr>
              <a:t>Click to edit Master title style</a:t>
            </a:r>
          </a:p>
        </p:txBody>
      </p:sp>
      <p:sp>
        <p:nvSpPr>
          <p:cNvPr id="1026" name="Rectangle 2"/>
          <p:cNvSpPr>
            <a:spLocks noGrp="1"/>
          </p:cNvSpPr>
          <p:nvPr>
            <p:ph type="body" idx="1"/>
          </p:nvPr>
        </p:nvSpPr>
        <p:spPr bwMode="auto">
          <a:xfrm>
            <a:off x="647700" y="2273300"/>
            <a:ext cx="11709400" cy="748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0" tIns="0" rIns="0" bIns="0" numCol="1" anchor="t"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xStyles>
    <p:titleStyle>
      <a:lvl1pPr algn="ctr" rtl="0" eaLnBrk="0" fontAlgn="base" hangingPunct="0">
        <a:spcBef>
          <a:spcPct val="0"/>
        </a:spcBef>
        <a:spcAft>
          <a:spcPct val="0"/>
        </a:spcAft>
        <a:defRPr sz="6200" kern="1200">
          <a:solidFill>
            <a:srgbClr val="000000"/>
          </a:solidFill>
          <a:latin typeface="+mj-lt"/>
          <a:ea typeface="+mj-ea"/>
          <a:cs typeface="+mj-cs"/>
          <a:sym typeface="Calibri" charset="0"/>
        </a:defRPr>
      </a:lvl1pPr>
      <a:lvl2pPr algn="ctr" rtl="0" eaLnBrk="0" fontAlgn="base" hangingPunct="0">
        <a:spcBef>
          <a:spcPct val="0"/>
        </a:spcBef>
        <a:spcAft>
          <a:spcPct val="0"/>
        </a:spcAft>
        <a:defRPr sz="6200">
          <a:solidFill>
            <a:srgbClr val="000000"/>
          </a:solidFill>
          <a:latin typeface="Calibri" charset="0"/>
          <a:ea typeface="Calibri" charset="0"/>
          <a:cs typeface="Calibri" charset="0"/>
          <a:sym typeface="Calibri" charset="0"/>
        </a:defRPr>
      </a:lvl2pPr>
      <a:lvl3pPr algn="ctr" rtl="0" eaLnBrk="0" fontAlgn="base" hangingPunct="0">
        <a:spcBef>
          <a:spcPct val="0"/>
        </a:spcBef>
        <a:spcAft>
          <a:spcPct val="0"/>
        </a:spcAft>
        <a:defRPr sz="6200">
          <a:solidFill>
            <a:srgbClr val="000000"/>
          </a:solidFill>
          <a:latin typeface="Calibri" charset="0"/>
          <a:ea typeface="Calibri" charset="0"/>
          <a:cs typeface="Calibri" charset="0"/>
          <a:sym typeface="Calibri" charset="0"/>
        </a:defRPr>
      </a:lvl3pPr>
      <a:lvl4pPr algn="ctr" rtl="0" eaLnBrk="0" fontAlgn="base" hangingPunct="0">
        <a:spcBef>
          <a:spcPct val="0"/>
        </a:spcBef>
        <a:spcAft>
          <a:spcPct val="0"/>
        </a:spcAft>
        <a:defRPr sz="6200">
          <a:solidFill>
            <a:srgbClr val="000000"/>
          </a:solidFill>
          <a:latin typeface="Calibri" charset="0"/>
          <a:ea typeface="Calibri" charset="0"/>
          <a:cs typeface="Calibri" charset="0"/>
          <a:sym typeface="Calibri" charset="0"/>
        </a:defRPr>
      </a:lvl4pPr>
      <a:lvl5pPr algn="ctr" rtl="0" eaLnBrk="0" fontAlgn="base" hangingPunct="0">
        <a:spcBef>
          <a:spcPct val="0"/>
        </a:spcBef>
        <a:spcAft>
          <a:spcPct val="0"/>
        </a:spcAft>
        <a:defRPr sz="6200">
          <a:solidFill>
            <a:srgbClr val="000000"/>
          </a:solidFill>
          <a:latin typeface="Calibri" charset="0"/>
          <a:ea typeface="Calibri" charset="0"/>
          <a:cs typeface="Calibri" charset="0"/>
          <a:sym typeface="Calibri" charset="0"/>
        </a:defRPr>
      </a:lvl5pPr>
      <a:lvl6pPr marL="457200" algn="ctr" rtl="0" fontAlgn="base" hangingPunct="0">
        <a:spcBef>
          <a:spcPct val="0"/>
        </a:spcBef>
        <a:spcAft>
          <a:spcPct val="0"/>
        </a:spcAft>
        <a:defRPr sz="6200">
          <a:solidFill>
            <a:srgbClr val="000000"/>
          </a:solidFill>
          <a:latin typeface="Calibri" charset="0"/>
          <a:ea typeface="Calibri" charset="0"/>
          <a:cs typeface="Calibri" charset="0"/>
          <a:sym typeface="Calibri" charset="0"/>
        </a:defRPr>
      </a:lvl6pPr>
      <a:lvl7pPr marL="914400" algn="ctr" rtl="0" fontAlgn="base" hangingPunct="0">
        <a:spcBef>
          <a:spcPct val="0"/>
        </a:spcBef>
        <a:spcAft>
          <a:spcPct val="0"/>
        </a:spcAft>
        <a:defRPr sz="6200">
          <a:solidFill>
            <a:srgbClr val="000000"/>
          </a:solidFill>
          <a:latin typeface="Calibri" charset="0"/>
          <a:ea typeface="Calibri" charset="0"/>
          <a:cs typeface="Calibri" charset="0"/>
          <a:sym typeface="Calibri" charset="0"/>
        </a:defRPr>
      </a:lvl7pPr>
      <a:lvl8pPr marL="1371600" algn="ctr" rtl="0" fontAlgn="base" hangingPunct="0">
        <a:spcBef>
          <a:spcPct val="0"/>
        </a:spcBef>
        <a:spcAft>
          <a:spcPct val="0"/>
        </a:spcAft>
        <a:defRPr sz="6200">
          <a:solidFill>
            <a:srgbClr val="000000"/>
          </a:solidFill>
          <a:latin typeface="Calibri" charset="0"/>
          <a:ea typeface="Calibri" charset="0"/>
          <a:cs typeface="Calibri" charset="0"/>
          <a:sym typeface="Calibri" charset="0"/>
        </a:defRPr>
      </a:lvl8pPr>
      <a:lvl9pPr marL="1828800" algn="ctr" rtl="0" fontAlgn="base" hangingPunct="0">
        <a:spcBef>
          <a:spcPct val="0"/>
        </a:spcBef>
        <a:spcAft>
          <a:spcPct val="0"/>
        </a:spcAft>
        <a:defRPr sz="6200">
          <a:solidFill>
            <a:srgbClr val="000000"/>
          </a:solidFill>
          <a:latin typeface="Calibri" charset="0"/>
          <a:ea typeface="Calibri" charset="0"/>
          <a:cs typeface="Calibri" charset="0"/>
          <a:sym typeface="Calibri" charset="0"/>
        </a:defRPr>
      </a:lvl9pPr>
    </p:titleStyle>
    <p:bodyStyle>
      <a:lvl1pPr algn="ctr" rtl="0" eaLnBrk="0" fontAlgn="base" hangingPunct="0">
        <a:spcBef>
          <a:spcPct val="0"/>
        </a:spcBef>
        <a:spcAft>
          <a:spcPct val="0"/>
        </a:spcAft>
        <a:defRPr sz="3400" kern="1200">
          <a:solidFill>
            <a:srgbClr val="000000"/>
          </a:solidFill>
          <a:latin typeface="+mn-lt"/>
          <a:ea typeface="+mn-ea"/>
          <a:cs typeface="+mn-cs"/>
          <a:sym typeface="Gill Sans" charset="0"/>
        </a:defRPr>
      </a:lvl1pPr>
      <a:lvl2pPr algn="ctr" rtl="0" eaLnBrk="0" fontAlgn="base" hangingPunct="0">
        <a:spcBef>
          <a:spcPct val="0"/>
        </a:spcBef>
        <a:spcAft>
          <a:spcPct val="0"/>
        </a:spcAft>
        <a:defRPr sz="3400" kern="1200">
          <a:solidFill>
            <a:srgbClr val="000000"/>
          </a:solidFill>
          <a:latin typeface="+mn-lt"/>
          <a:ea typeface="+mn-ea"/>
          <a:cs typeface="+mn-cs"/>
          <a:sym typeface="Gill Sans" charset="0"/>
        </a:defRPr>
      </a:lvl2pPr>
      <a:lvl3pPr algn="ctr" rtl="0" eaLnBrk="0" fontAlgn="base" hangingPunct="0">
        <a:spcBef>
          <a:spcPct val="0"/>
        </a:spcBef>
        <a:spcAft>
          <a:spcPct val="0"/>
        </a:spcAft>
        <a:defRPr sz="3400" kern="1200">
          <a:solidFill>
            <a:srgbClr val="000000"/>
          </a:solidFill>
          <a:latin typeface="+mn-lt"/>
          <a:ea typeface="+mn-ea"/>
          <a:cs typeface="+mn-cs"/>
          <a:sym typeface="Gill Sans" charset="0"/>
        </a:defRPr>
      </a:lvl3pPr>
      <a:lvl4pPr algn="ctr" rtl="0" eaLnBrk="0" fontAlgn="base" hangingPunct="0">
        <a:spcBef>
          <a:spcPct val="0"/>
        </a:spcBef>
        <a:spcAft>
          <a:spcPct val="0"/>
        </a:spcAft>
        <a:defRPr sz="3400" kern="1200">
          <a:solidFill>
            <a:srgbClr val="000000"/>
          </a:solidFill>
          <a:latin typeface="+mn-lt"/>
          <a:ea typeface="+mn-ea"/>
          <a:cs typeface="+mn-cs"/>
          <a:sym typeface="Gill Sans" charset="0"/>
        </a:defRPr>
      </a:lvl4pPr>
      <a:lvl5pPr algn="ctr" rtl="0" eaLnBrk="0" fontAlgn="base" hangingPunct="0">
        <a:spcBef>
          <a:spcPct val="0"/>
        </a:spcBef>
        <a:spcAft>
          <a:spcPct val="0"/>
        </a:spcAft>
        <a:defRPr sz="3400" kern="1200">
          <a:solidFill>
            <a:srgbClr val="000000"/>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2049" name="Rectangle 1"/>
          <p:cNvSpPr>
            <a:spLocks noGrp="1"/>
          </p:cNvSpPr>
          <p:nvPr>
            <p:ph type="title"/>
          </p:nvPr>
        </p:nvSpPr>
        <p:spPr bwMode="auto">
          <a:xfrm>
            <a:off x="647700" y="0"/>
            <a:ext cx="11709400" cy="2403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Calibri" charset="0"/>
              </a:rPr>
              <a:t>Click to edit Master title style</a:t>
            </a:r>
          </a:p>
        </p:txBody>
      </p:sp>
      <p:sp>
        <p:nvSpPr>
          <p:cNvPr id="2050" name="Rectangle 2"/>
          <p:cNvSpPr>
            <a:spLocks noGrp="1"/>
          </p:cNvSpPr>
          <p:nvPr>
            <p:ph type="body" idx="1"/>
          </p:nvPr>
        </p:nvSpPr>
        <p:spPr bwMode="auto">
          <a:xfrm>
            <a:off x="647700" y="2273300"/>
            <a:ext cx="11709400" cy="748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0" tIns="0" rIns="0" bIns="0" numCol="1" anchor="t"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ctr" rtl="0" eaLnBrk="0" fontAlgn="base" hangingPunct="0">
        <a:spcBef>
          <a:spcPct val="0"/>
        </a:spcBef>
        <a:spcAft>
          <a:spcPct val="0"/>
        </a:spcAft>
        <a:defRPr sz="6200" kern="1200">
          <a:solidFill>
            <a:srgbClr val="000000"/>
          </a:solidFill>
          <a:latin typeface="+mj-lt"/>
          <a:ea typeface="+mj-ea"/>
          <a:cs typeface="+mj-cs"/>
          <a:sym typeface="Calibri" charset="0"/>
        </a:defRPr>
      </a:lvl1pPr>
      <a:lvl2pPr algn="ctr" rtl="0" eaLnBrk="0" fontAlgn="base" hangingPunct="0">
        <a:spcBef>
          <a:spcPct val="0"/>
        </a:spcBef>
        <a:spcAft>
          <a:spcPct val="0"/>
        </a:spcAft>
        <a:defRPr sz="6200">
          <a:solidFill>
            <a:srgbClr val="000000"/>
          </a:solidFill>
          <a:latin typeface="Calibri" charset="0"/>
          <a:ea typeface="Calibri" charset="0"/>
          <a:cs typeface="Calibri" charset="0"/>
          <a:sym typeface="Calibri" charset="0"/>
        </a:defRPr>
      </a:lvl2pPr>
      <a:lvl3pPr algn="ctr" rtl="0" eaLnBrk="0" fontAlgn="base" hangingPunct="0">
        <a:spcBef>
          <a:spcPct val="0"/>
        </a:spcBef>
        <a:spcAft>
          <a:spcPct val="0"/>
        </a:spcAft>
        <a:defRPr sz="6200">
          <a:solidFill>
            <a:srgbClr val="000000"/>
          </a:solidFill>
          <a:latin typeface="Calibri" charset="0"/>
          <a:ea typeface="Calibri" charset="0"/>
          <a:cs typeface="Calibri" charset="0"/>
          <a:sym typeface="Calibri" charset="0"/>
        </a:defRPr>
      </a:lvl3pPr>
      <a:lvl4pPr algn="ctr" rtl="0" eaLnBrk="0" fontAlgn="base" hangingPunct="0">
        <a:spcBef>
          <a:spcPct val="0"/>
        </a:spcBef>
        <a:spcAft>
          <a:spcPct val="0"/>
        </a:spcAft>
        <a:defRPr sz="6200">
          <a:solidFill>
            <a:srgbClr val="000000"/>
          </a:solidFill>
          <a:latin typeface="Calibri" charset="0"/>
          <a:ea typeface="Calibri" charset="0"/>
          <a:cs typeface="Calibri" charset="0"/>
          <a:sym typeface="Calibri" charset="0"/>
        </a:defRPr>
      </a:lvl4pPr>
      <a:lvl5pPr algn="ctr" rtl="0" eaLnBrk="0" fontAlgn="base" hangingPunct="0">
        <a:spcBef>
          <a:spcPct val="0"/>
        </a:spcBef>
        <a:spcAft>
          <a:spcPct val="0"/>
        </a:spcAft>
        <a:defRPr sz="6200">
          <a:solidFill>
            <a:srgbClr val="000000"/>
          </a:solidFill>
          <a:latin typeface="Calibri" charset="0"/>
          <a:ea typeface="Calibri" charset="0"/>
          <a:cs typeface="Calibri" charset="0"/>
          <a:sym typeface="Calibri" charset="0"/>
        </a:defRPr>
      </a:lvl5pPr>
      <a:lvl6pPr marL="457200" algn="ctr" rtl="0" fontAlgn="base" hangingPunct="0">
        <a:spcBef>
          <a:spcPct val="0"/>
        </a:spcBef>
        <a:spcAft>
          <a:spcPct val="0"/>
        </a:spcAft>
        <a:defRPr sz="6200">
          <a:solidFill>
            <a:srgbClr val="000000"/>
          </a:solidFill>
          <a:latin typeface="Calibri" charset="0"/>
          <a:ea typeface="Calibri" charset="0"/>
          <a:cs typeface="Calibri" charset="0"/>
          <a:sym typeface="Calibri" charset="0"/>
        </a:defRPr>
      </a:lvl6pPr>
      <a:lvl7pPr marL="914400" algn="ctr" rtl="0" fontAlgn="base" hangingPunct="0">
        <a:spcBef>
          <a:spcPct val="0"/>
        </a:spcBef>
        <a:spcAft>
          <a:spcPct val="0"/>
        </a:spcAft>
        <a:defRPr sz="6200">
          <a:solidFill>
            <a:srgbClr val="000000"/>
          </a:solidFill>
          <a:latin typeface="Calibri" charset="0"/>
          <a:ea typeface="Calibri" charset="0"/>
          <a:cs typeface="Calibri" charset="0"/>
          <a:sym typeface="Calibri" charset="0"/>
        </a:defRPr>
      </a:lvl7pPr>
      <a:lvl8pPr marL="1371600" algn="ctr" rtl="0" fontAlgn="base" hangingPunct="0">
        <a:spcBef>
          <a:spcPct val="0"/>
        </a:spcBef>
        <a:spcAft>
          <a:spcPct val="0"/>
        </a:spcAft>
        <a:defRPr sz="6200">
          <a:solidFill>
            <a:srgbClr val="000000"/>
          </a:solidFill>
          <a:latin typeface="Calibri" charset="0"/>
          <a:ea typeface="Calibri" charset="0"/>
          <a:cs typeface="Calibri" charset="0"/>
          <a:sym typeface="Calibri" charset="0"/>
        </a:defRPr>
      </a:lvl8pPr>
      <a:lvl9pPr marL="1828800" algn="ctr" rtl="0" fontAlgn="base" hangingPunct="0">
        <a:spcBef>
          <a:spcPct val="0"/>
        </a:spcBef>
        <a:spcAft>
          <a:spcPct val="0"/>
        </a:spcAft>
        <a:defRPr sz="6200">
          <a:solidFill>
            <a:srgbClr val="000000"/>
          </a:solidFill>
          <a:latin typeface="Calibri" charset="0"/>
          <a:ea typeface="Calibri" charset="0"/>
          <a:cs typeface="Calibri" charset="0"/>
          <a:sym typeface="Calibri" charset="0"/>
        </a:defRPr>
      </a:lvl9pPr>
    </p:titleStyle>
    <p:bodyStyle>
      <a:lvl1pPr algn="ctr" rtl="0" eaLnBrk="0" fontAlgn="base" hangingPunct="0">
        <a:spcBef>
          <a:spcPct val="0"/>
        </a:spcBef>
        <a:spcAft>
          <a:spcPct val="0"/>
        </a:spcAft>
        <a:defRPr sz="3400" kern="1200">
          <a:solidFill>
            <a:srgbClr val="000000"/>
          </a:solidFill>
          <a:latin typeface="+mn-lt"/>
          <a:ea typeface="+mn-ea"/>
          <a:cs typeface="+mn-cs"/>
          <a:sym typeface="Gill Sans" charset="0"/>
        </a:defRPr>
      </a:lvl1pPr>
      <a:lvl2pPr algn="ctr" rtl="0" eaLnBrk="0" fontAlgn="base" hangingPunct="0">
        <a:spcBef>
          <a:spcPct val="0"/>
        </a:spcBef>
        <a:spcAft>
          <a:spcPct val="0"/>
        </a:spcAft>
        <a:defRPr sz="3400" kern="1200">
          <a:solidFill>
            <a:srgbClr val="000000"/>
          </a:solidFill>
          <a:latin typeface="+mn-lt"/>
          <a:ea typeface="+mn-ea"/>
          <a:cs typeface="+mn-cs"/>
          <a:sym typeface="Gill Sans" charset="0"/>
        </a:defRPr>
      </a:lvl2pPr>
      <a:lvl3pPr algn="ctr" rtl="0" eaLnBrk="0" fontAlgn="base" hangingPunct="0">
        <a:spcBef>
          <a:spcPct val="0"/>
        </a:spcBef>
        <a:spcAft>
          <a:spcPct val="0"/>
        </a:spcAft>
        <a:defRPr sz="3400" kern="1200">
          <a:solidFill>
            <a:srgbClr val="000000"/>
          </a:solidFill>
          <a:latin typeface="+mn-lt"/>
          <a:ea typeface="+mn-ea"/>
          <a:cs typeface="+mn-cs"/>
          <a:sym typeface="Gill Sans" charset="0"/>
        </a:defRPr>
      </a:lvl3pPr>
      <a:lvl4pPr algn="ctr" rtl="0" eaLnBrk="0" fontAlgn="base" hangingPunct="0">
        <a:spcBef>
          <a:spcPct val="0"/>
        </a:spcBef>
        <a:spcAft>
          <a:spcPct val="0"/>
        </a:spcAft>
        <a:defRPr sz="3400" kern="1200">
          <a:solidFill>
            <a:srgbClr val="000000"/>
          </a:solidFill>
          <a:latin typeface="+mn-lt"/>
          <a:ea typeface="+mn-ea"/>
          <a:cs typeface="+mn-cs"/>
          <a:sym typeface="Gill Sans" charset="0"/>
        </a:defRPr>
      </a:lvl4pPr>
      <a:lvl5pPr algn="ctr" rtl="0" eaLnBrk="0" fontAlgn="base" hangingPunct="0">
        <a:spcBef>
          <a:spcPct val="0"/>
        </a:spcBef>
        <a:spcAft>
          <a:spcPct val="0"/>
        </a:spcAft>
        <a:defRPr sz="3400" kern="1200">
          <a:solidFill>
            <a:srgbClr val="000000"/>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3073" name="Rectangle 1"/>
          <p:cNvSpPr>
            <a:spLocks noGrp="1"/>
          </p:cNvSpPr>
          <p:nvPr>
            <p:ph type="title"/>
          </p:nvPr>
        </p:nvSpPr>
        <p:spPr bwMode="auto">
          <a:xfrm>
            <a:off x="647700" y="0"/>
            <a:ext cx="11709400" cy="2403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ltLang="en-US">
                <a:sym typeface="Calibri" charset="0"/>
              </a:rPr>
              <a:t>Click to edit Master title style</a:t>
            </a:r>
          </a:p>
        </p:txBody>
      </p:sp>
      <p:sp>
        <p:nvSpPr>
          <p:cNvPr id="3074" name="Rectangle 2"/>
          <p:cNvSpPr>
            <a:spLocks noGrp="1"/>
          </p:cNvSpPr>
          <p:nvPr>
            <p:ph type="body" idx="1"/>
          </p:nvPr>
        </p:nvSpPr>
        <p:spPr bwMode="auto">
          <a:xfrm>
            <a:off x="647700" y="2273300"/>
            <a:ext cx="11709400" cy="748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0" tIns="0" rIns="0" bIns="0" numCol="1" anchor="t"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
        <p:nvSpPr>
          <p:cNvPr id="3075" name="Rectangle 3"/>
          <p:cNvSpPr>
            <a:spLocks noGrp="1"/>
          </p:cNvSpPr>
          <p:nvPr>
            <p:ph type="sldNum" sz="quarter" idx="2"/>
          </p:nvPr>
        </p:nvSpPr>
        <p:spPr bwMode="auto">
          <a:xfrm>
            <a:off x="10661650" y="9124950"/>
            <a:ext cx="341313" cy="342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lvl1pPr marL="0" indent="0" algn="ctr" defTabSz="584200" eaLnBrk="1">
              <a:defRPr/>
            </a:lvl1pPr>
          </a:lstStyle>
          <a:p>
            <a:fld id="{1C22BE80-A86D-0D45-B31C-DFFB0C888F64}" type="slidenum">
              <a:rPr lang="en-US" altLang="en-US"/>
              <a:pPr/>
              <a:t>‹#›</a:t>
            </a:fld>
            <a:endParaRPr lang="en-US" altLang="en-US" sz="1600">
              <a:solidFill>
                <a:srgbClr val="9B9B9B"/>
              </a:solidFill>
              <a:latin typeface="Calibri" charset="0"/>
              <a:ea typeface="Calibri" charset="0"/>
              <a:cs typeface="Calibri" charset="0"/>
              <a:sym typeface="Calibri" charset="0"/>
            </a:endParaRP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xStyles>
    <p:titleStyle>
      <a:lvl1pPr algn="ctr" rtl="0" eaLnBrk="0" fontAlgn="base" hangingPunct="0">
        <a:spcBef>
          <a:spcPct val="0"/>
        </a:spcBef>
        <a:spcAft>
          <a:spcPct val="0"/>
        </a:spcAft>
        <a:defRPr sz="6200" kern="1200">
          <a:solidFill>
            <a:srgbClr val="000000"/>
          </a:solidFill>
          <a:latin typeface="+mj-lt"/>
          <a:ea typeface="+mj-ea"/>
          <a:cs typeface="+mj-cs"/>
          <a:sym typeface="Calibri" charset="0"/>
        </a:defRPr>
      </a:lvl1pPr>
      <a:lvl2pPr algn="ctr" rtl="0" eaLnBrk="0" fontAlgn="base" hangingPunct="0">
        <a:spcBef>
          <a:spcPct val="0"/>
        </a:spcBef>
        <a:spcAft>
          <a:spcPct val="0"/>
        </a:spcAft>
        <a:defRPr sz="6200">
          <a:solidFill>
            <a:srgbClr val="000000"/>
          </a:solidFill>
          <a:latin typeface="Calibri" charset="0"/>
          <a:ea typeface="Calibri" charset="0"/>
          <a:cs typeface="Calibri" charset="0"/>
          <a:sym typeface="Calibri" charset="0"/>
        </a:defRPr>
      </a:lvl2pPr>
      <a:lvl3pPr algn="ctr" rtl="0" eaLnBrk="0" fontAlgn="base" hangingPunct="0">
        <a:spcBef>
          <a:spcPct val="0"/>
        </a:spcBef>
        <a:spcAft>
          <a:spcPct val="0"/>
        </a:spcAft>
        <a:defRPr sz="6200">
          <a:solidFill>
            <a:srgbClr val="000000"/>
          </a:solidFill>
          <a:latin typeface="Calibri" charset="0"/>
          <a:ea typeface="Calibri" charset="0"/>
          <a:cs typeface="Calibri" charset="0"/>
          <a:sym typeface="Calibri" charset="0"/>
        </a:defRPr>
      </a:lvl3pPr>
      <a:lvl4pPr algn="ctr" rtl="0" eaLnBrk="0" fontAlgn="base" hangingPunct="0">
        <a:spcBef>
          <a:spcPct val="0"/>
        </a:spcBef>
        <a:spcAft>
          <a:spcPct val="0"/>
        </a:spcAft>
        <a:defRPr sz="6200">
          <a:solidFill>
            <a:srgbClr val="000000"/>
          </a:solidFill>
          <a:latin typeface="Calibri" charset="0"/>
          <a:ea typeface="Calibri" charset="0"/>
          <a:cs typeface="Calibri" charset="0"/>
          <a:sym typeface="Calibri" charset="0"/>
        </a:defRPr>
      </a:lvl4pPr>
      <a:lvl5pPr algn="ctr" rtl="0" eaLnBrk="0" fontAlgn="base" hangingPunct="0">
        <a:spcBef>
          <a:spcPct val="0"/>
        </a:spcBef>
        <a:spcAft>
          <a:spcPct val="0"/>
        </a:spcAft>
        <a:defRPr sz="6200">
          <a:solidFill>
            <a:srgbClr val="000000"/>
          </a:solidFill>
          <a:latin typeface="Calibri" charset="0"/>
          <a:ea typeface="Calibri" charset="0"/>
          <a:cs typeface="Calibri" charset="0"/>
          <a:sym typeface="Calibri" charset="0"/>
        </a:defRPr>
      </a:lvl5pPr>
      <a:lvl6pPr marL="457200" algn="ctr" rtl="0" fontAlgn="base" hangingPunct="0">
        <a:spcBef>
          <a:spcPct val="0"/>
        </a:spcBef>
        <a:spcAft>
          <a:spcPct val="0"/>
        </a:spcAft>
        <a:defRPr sz="6200">
          <a:solidFill>
            <a:srgbClr val="000000"/>
          </a:solidFill>
          <a:latin typeface="Calibri" charset="0"/>
          <a:ea typeface="Calibri" charset="0"/>
          <a:cs typeface="Calibri" charset="0"/>
          <a:sym typeface="Calibri" charset="0"/>
        </a:defRPr>
      </a:lvl6pPr>
      <a:lvl7pPr marL="914400" algn="ctr" rtl="0" fontAlgn="base" hangingPunct="0">
        <a:spcBef>
          <a:spcPct val="0"/>
        </a:spcBef>
        <a:spcAft>
          <a:spcPct val="0"/>
        </a:spcAft>
        <a:defRPr sz="6200">
          <a:solidFill>
            <a:srgbClr val="000000"/>
          </a:solidFill>
          <a:latin typeface="Calibri" charset="0"/>
          <a:ea typeface="Calibri" charset="0"/>
          <a:cs typeface="Calibri" charset="0"/>
          <a:sym typeface="Calibri" charset="0"/>
        </a:defRPr>
      </a:lvl7pPr>
      <a:lvl8pPr marL="1371600" algn="ctr" rtl="0" fontAlgn="base" hangingPunct="0">
        <a:spcBef>
          <a:spcPct val="0"/>
        </a:spcBef>
        <a:spcAft>
          <a:spcPct val="0"/>
        </a:spcAft>
        <a:defRPr sz="6200">
          <a:solidFill>
            <a:srgbClr val="000000"/>
          </a:solidFill>
          <a:latin typeface="Calibri" charset="0"/>
          <a:ea typeface="Calibri" charset="0"/>
          <a:cs typeface="Calibri" charset="0"/>
          <a:sym typeface="Calibri" charset="0"/>
        </a:defRPr>
      </a:lvl8pPr>
      <a:lvl9pPr marL="1828800" algn="ctr" rtl="0" fontAlgn="base" hangingPunct="0">
        <a:spcBef>
          <a:spcPct val="0"/>
        </a:spcBef>
        <a:spcAft>
          <a:spcPct val="0"/>
        </a:spcAft>
        <a:defRPr sz="6200">
          <a:solidFill>
            <a:srgbClr val="000000"/>
          </a:solidFill>
          <a:latin typeface="Calibri" charset="0"/>
          <a:ea typeface="Calibri" charset="0"/>
          <a:cs typeface="Calibri" charset="0"/>
          <a:sym typeface="Calibri" charset="0"/>
        </a:defRPr>
      </a:lvl9pPr>
    </p:titleStyle>
    <p:bodyStyle>
      <a:lvl1pPr algn="ctr" rtl="0" eaLnBrk="0" fontAlgn="base" hangingPunct="0">
        <a:spcBef>
          <a:spcPct val="0"/>
        </a:spcBef>
        <a:spcAft>
          <a:spcPct val="0"/>
        </a:spcAft>
        <a:defRPr sz="3400" kern="1200">
          <a:solidFill>
            <a:srgbClr val="000000"/>
          </a:solidFill>
          <a:latin typeface="+mn-lt"/>
          <a:ea typeface="+mn-ea"/>
          <a:cs typeface="+mn-cs"/>
          <a:sym typeface="Gill Sans" charset="0"/>
        </a:defRPr>
      </a:lvl1pPr>
      <a:lvl2pPr algn="ctr" rtl="0" eaLnBrk="0" fontAlgn="base" hangingPunct="0">
        <a:spcBef>
          <a:spcPct val="0"/>
        </a:spcBef>
        <a:spcAft>
          <a:spcPct val="0"/>
        </a:spcAft>
        <a:defRPr sz="3400" kern="1200">
          <a:solidFill>
            <a:srgbClr val="000000"/>
          </a:solidFill>
          <a:latin typeface="+mn-lt"/>
          <a:ea typeface="+mn-ea"/>
          <a:cs typeface="+mn-cs"/>
          <a:sym typeface="Gill Sans" charset="0"/>
        </a:defRPr>
      </a:lvl2pPr>
      <a:lvl3pPr algn="ctr" rtl="0" eaLnBrk="0" fontAlgn="base" hangingPunct="0">
        <a:spcBef>
          <a:spcPct val="0"/>
        </a:spcBef>
        <a:spcAft>
          <a:spcPct val="0"/>
        </a:spcAft>
        <a:defRPr sz="3400" kern="1200">
          <a:solidFill>
            <a:srgbClr val="000000"/>
          </a:solidFill>
          <a:latin typeface="+mn-lt"/>
          <a:ea typeface="+mn-ea"/>
          <a:cs typeface="+mn-cs"/>
          <a:sym typeface="Gill Sans" charset="0"/>
        </a:defRPr>
      </a:lvl3pPr>
      <a:lvl4pPr algn="ctr" rtl="0" eaLnBrk="0" fontAlgn="base" hangingPunct="0">
        <a:spcBef>
          <a:spcPct val="0"/>
        </a:spcBef>
        <a:spcAft>
          <a:spcPct val="0"/>
        </a:spcAft>
        <a:defRPr sz="3400" kern="1200">
          <a:solidFill>
            <a:srgbClr val="000000"/>
          </a:solidFill>
          <a:latin typeface="+mn-lt"/>
          <a:ea typeface="+mn-ea"/>
          <a:cs typeface="+mn-cs"/>
          <a:sym typeface="Gill Sans" charset="0"/>
        </a:defRPr>
      </a:lvl4pPr>
      <a:lvl5pPr algn="ctr" rtl="0" eaLnBrk="0" fontAlgn="base" hangingPunct="0">
        <a:spcBef>
          <a:spcPct val="0"/>
        </a:spcBef>
        <a:spcAft>
          <a:spcPct val="0"/>
        </a:spcAft>
        <a:defRPr sz="3400" kern="1200">
          <a:solidFill>
            <a:srgbClr val="000000"/>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6145" name="Rectangle 1"/>
          <p:cNvSpPr>
            <a:spLocks noGrp="1"/>
          </p:cNvSpPr>
          <p:nvPr>
            <p:ph type="title"/>
          </p:nvPr>
        </p:nvSpPr>
        <p:spPr bwMode="auto">
          <a:xfrm>
            <a:off x="647700" y="133350"/>
            <a:ext cx="11709400" cy="2139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ltLang="en-US">
                <a:sym typeface="Calibri" charset="0"/>
              </a:rPr>
              <a:t>Click to edit Master title style</a:t>
            </a:r>
          </a:p>
        </p:txBody>
      </p:sp>
      <p:sp>
        <p:nvSpPr>
          <p:cNvPr id="6146" name="Rectangle 2"/>
          <p:cNvSpPr>
            <a:spLocks noGrp="1"/>
          </p:cNvSpPr>
          <p:nvPr>
            <p:ph type="body" idx="1"/>
          </p:nvPr>
        </p:nvSpPr>
        <p:spPr bwMode="auto">
          <a:xfrm>
            <a:off x="647700" y="2273300"/>
            <a:ext cx="11709400" cy="748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t"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
        <p:nvSpPr>
          <p:cNvPr id="6147" name="Rectangle 3"/>
          <p:cNvSpPr>
            <a:spLocks noGrp="1"/>
          </p:cNvSpPr>
          <p:nvPr>
            <p:ph type="sldNum" sz="quarter" idx="2"/>
          </p:nvPr>
        </p:nvSpPr>
        <p:spPr bwMode="auto">
          <a:xfrm>
            <a:off x="12034838" y="9223375"/>
            <a:ext cx="341312" cy="342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lvl1pPr marL="0" indent="0" algn="ctr" defTabSz="584200" eaLnBrk="1">
              <a:defRPr/>
            </a:lvl1pPr>
          </a:lstStyle>
          <a:p>
            <a:fld id="{69896D99-9D82-044E-AA75-B2960341803C}" type="slidenum">
              <a:rPr lang="en-US" altLang="en-US"/>
              <a:pPr/>
              <a:t>‹#›</a:t>
            </a:fld>
            <a:endParaRPr lang="en-US" altLang="en-US" sz="1600">
              <a:solidFill>
                <a:srgbClr val="999999"/>
              </a:solidFill>
              <a:latin typeface="Calibri" charset="0"/>
              <a:ea typeface="Calibri" charset="0"/>
              <a:cs typeface="Calibri" charset="0"/>
              <a:sym typeface="Calibri" charset="0"/>
            </a:endParaRP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ctr" rtl="0" eaLnBrk="0" fontAlgn="base" hangingPunct="0">
        <a:spcBef>
          <a:spcPct val="0"/>
        </a:spcBef>
        <a:spcAft>
          <a:spcPct val="0"/>
        </a:spcAft>
        <a:defRPr sz="6200" kern="1200">
          <a:solidFill>
            <a:srgbClr val="000000"/>
          </a:solidFill>
          <a:latin typeface="+mj-lt"/>
          <a:ea typeface="+mj-ea"/>
          <a:cs typeface="+mj-cs"/>
          <a:sym typeface="Calibri" charset="0"/>
        </a:defRPr>
      </a:lvl1pPr>
      <a:lvl2pPr algn="ctr" rtl="0" eaLnBrk="0" fontAlgn="base" hangingPunct="0">
        <a:spcBef>
          <a:spcPct val="0"/>
        </a:spcBef>
        <a:spcAft>
          <a:spcPct val="0"/>
        </a:spcAft>
        <a:defRPr sz="6200">
          <a:solidFill>
            <a:srgbClr val="000000"/>
          </a:solidFill>
          <a:latin typeface="Calibri" charset="0"/>
          <a:ea typeface="Calibri" charset="0"/>
          <a:cs typeface="Calibri" charset="0"/>
          <a:sym typeface="Calibri" charset="0"/>
        </a:defRPr>
      </a:lvl2pPr>
      <a:lvl3pPr algn="ctr" rtl="0" eaLnBrk="0" fontAlgn="base" hangingPunct="0">
        <a:spcBef>
          <a:spcPct val="0"/>
        </a:spcBef>
        <a:spcAft>
          <a:spcPct val="0"/>
        </a:spcAft>
        <a:defRPr sz="6200">
          <a:solidFill>
            <a:srgbClr val="000000"/>
          </a:solidFill>
          <a:latin typeface="Calibri" charset="0"/>
          <a:ea typeface="Calibri" charset="0"/>
          <a:cs typeface="Calibri" charset="0"/>
          <a:sym typeface="Calibri" charset="0"/>
        </a:defRPr>
      </a:lvl3pPr>
      <a:lvl4pPr algn="ctr" rtl="0" eaLnBrk="0" fontAlgn="base" hangingPunct="0">
        <a:spcBef>
          <a:spcPct val="0"/>
        </a:spcBef>
        <a:spcAft>
          <a:spcPct val="0"/>
        </a:spcAft>
        <a:defRPr sz="6200">
          <a:solidFill>
            <a:srgbClr val="000000"/>
          </a:solidFill>
          <a:latin typeface="Calibri" charset="0"/>
          <a:ea typeface="Calibri" charset="0"/>
          <a:cs typeface="Calibri" charset="0"/>
          <a:sym typeface="Calibri" charset="0"/>
        </a:defRPr>
      </a:lvl4pPr>
      <a:lvl5pPr algn="ctr" rtl="0" eaLnBrk="0" fontAlgn="base" hangingPunct="0">
        <a:spcBef>
          <a:spcPct val="0"/>
        </a:spcBef>
        <a:spcAft>
          <a:spcPct val="0"/>
        </a:spcAft>
        <a:defRPr sz="6200">
          <a:solidFill>
            <a:srgbClr val="000000"/>
          </a:solidFill>
          <a:latin typeface="Calibri" charset="0"/>
          <a:ea typeface="Calibri" charset="0"/>
          <a:cs typeface="Calibri" charset="0"/>
          <a:sym typeface="Calibri" charset="0"/>
        </a:defRPr>
      </a:lvl5pPr>
      <a:lvl6pPr marL="457200" algn="ctr" rtl="0" fontAlgn="base" hangingPunct="0">
        <a:spcBef>
          <a:spcPct val="0"/>
        </a:spcBef>
        <a:spcAft>
          <a:spcPct val="0"/>
        </a:spcAft>
        <a:defRPr sz="6200">
          <a:solidFill>
            <a:srgbClr val="000000"/>
          </a:solidFill>
          <a:latin typeface="Calibri" charset="0"/>
          <a:ea typeface="Calibri" charset="0"/>
          <a:cs typeface="Calibri" charset="0"/>
          <a:sym typeface="Calibri" charset="0"/>
        </a:defRPr>
      </a:lvl6pPr>
      <a:lvl7pPr marL="914400" algn="ctr" rtl="0" fontAlgn="base" hangingPunct="0">
        <a:spcBef>
          <a:spcPct val="0"/>
        </a:spcBef>
        <a:spcAft>
          <a:spcPct val="0"/>
        </a:spcAft>
        <a:defRPr sz="6200">
          <a:solidFill>
            <a:srgbClr val="000000"/>
          </a:solidFill>
          <a:latin typeface="Calibri" charset="0"/>
          <a:ea typeface="Calibri" charset="0"/>
          <a:cs typeface="Calibri" charset="0"/>
          <a:sym typeface="Calibri" charset="0"/>
        </a:defRPr>
      </a:lvl7pPr>
      <a:lvl8pPr marL="1371600" algn="ctr" rtl="0" fontAlgn="base" hangingPunct="0">
        <a:spcBef>
          <a:spcPct val="0"/>
        </a:spcBef>
        <a:spcAft>
          <a:spcPct val="0"/>
        </a:spcAft>
        <a:defRPr sz="6200">
          <a:solidFill>
            <a:srgbClr val="000000"/>
          </a:solidFill>
          <a:latin typeface="Calibri" charset="0"/>
          <a:ea typeface="Calibri" charset="0"/>
          <a:cs typeface="Calibri" charset="0"/>
          <a:sym typeface="Calibri" charset="0"/>
        </a:defRPr>
      </a:lvl8pPr>
      <a:lvl9pPr marL="1828800" algn="ctr" rtl="0" fontAlgn="base" hangingPunct="0">
        <a:spcBef>
          <a:spcPct val="0"/>
        </a:spcBef>
        <a:spcAft>
          <a:spcPct val="0"/>
        </a:spcAft>
        <a:defRPr sz="6200">
          <a:solidFill>
            <a:srgbClr val="000000"/>
          </a:solidFill>
          <a:latin typeface="Calibri" charset="0"/>
          <a:ea typeface="Calibri" charset="0"/>
          <a:cs typeface="Calibri" charset="0"/>
          <a:sym typeface="Calibri" charset="0"/>
        </a:defRPr>
      </a:lvl9pPr>
    </p:titleStyle>
    <p:bodyStyle>
      <a:lvl1pPr algn="ctr" rtl="0" eaLnBrk="0" fontAlgn="base" hangingPunct="0">
        <a:spcBef>
          <a:spcPct val="0"/>
        </a:spcBef>
        <a:spcAft>
          <a:spcPct val="0"/>
        </a:spcAft>
        <a:defRPr sz="3400" kern="1200">
          <a:solidFill>
            <a:srgbClr val="000000"/>
          </a:solidFill>
          <a:latin typeface="+mn-lt"/>
          <a:ea typeface="+mn-ea"/>
          <a:cs typeface="+mn-cs"/>
          <a:sym typeface="Gill Sans" charset="0"/>
        </a:defRPr>
      </a:lvl1pPr>
      <a:lvl2pPr algn="ctr" rtl="0" eaLnBrk="0" fontAlgn="base" hangingPunct="0">
        <a:spcBef>
          <a:spcPct val="0"/>
        </a:spcBef>
        <a:spcAft>
          <a:spcPct val="0"/>
        </a:spcAft>
        <a:defRPr sz="3400" kern="1200">
          <a:solidFill>
            <a:srgbClr val="000000"/>
          </a:solidFill>
          <a:latin typeface="+mn-lt"/>
          <a:ea typeface="+mn-ea"/>
          <a:cs typeface="+mn-cs"/>
          <a:sym typeface="Gill Sans" charset="0"/>
        </a:defRPr>
      </a:lvl2pPr>
      <a:lvl3pPr algn="ctr" rtl="0" eaLnBrk="0" fontAlgn="base" hangingPunct="0">
        <a:spcBef>
          <a:spcPct val="0"/>
        </a:spcBef>
        <a:spcAft>
          <a:spcPct val="0"/>
        </a:spcAft>
        <a:defRPr sz="3400" kern="1200">
          <a:solidFill>
            <a:srgbClr val="000000"/>
          </a:solidFill>
          <a:latin typeface="+mn-lt"/>
          <a:ea typeface="+mn-ea"/>
          <a:cs typeface="+mn-cs"/>
          <a:sym typeface="Gill Sans" charset="0"/>
        </a:defRPr>
      </a:lvl3pPr>
      <a:lvl4pPr algn="ctr" rtl="0" eaLnBrk="0" fontAlgn="base" hangingPunct="0">
        <a:spcBef>
          <a:spcPct val="0"/>
        </a:spcBef>
        <a:spcAft>
          <a:spcPct val="0"/>
        </a:spcAft>
        <a:defRPr sz="3400" kern="1200">
          <a:solidFill>
            <a:srgbClr val="000000"/>
          </a:solidFill>
          <a:latin typeface="+mn-lt"/>
          <a:ea typeface="+mn-ea"/>
          <a:cs typeface="+mn-cs"/>
          <a:sym typeface="Gill Sans" charset="0"/>
        </a:defRPr>
      </a:lvl4pPr>
      <a:lvl5pPr algn="ctr" rtl="0" eaLnBrk="0" fontAlgn="base" hangingPunct="0">
        <a:spcBef>
          <a:spcPct val="0"/>
        </a:spcBef>
        <a:spcAft>
          <a:spcPct val="0"/>
        </a:spcAft>
        <a:defRPr sz="3400" kern="1200">
          <a:solidFill>
            <a:srgbClr val="000000"/>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7169" name="Rectangle 1"/>
          <p:cNvSpPr>
            <a:spLocks noGrp="1"/>
          </p:cNvSpPr>
          <p:nvPr>
            <p:ph type="title"/>
          </p:nvPr>
        </p:nvSpPr>
        <p:spPr bwMode="auto">
          <a:xfrm>
            <a:off x="647700" y="388938"/>
            <a:ext cx="11709400" cy="1628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ltLang="en-US">
                <a:sym typeface="Calibri" charset="0"/>
              </a:rPr>
              <a:t>Click to edit Master title style</a:t>
            </a:r>
          </a:p>
        </p:txBody>
      </p:sp>
      <p:sp>
        <p:nvSpPr>
          <p:cNvPr id="7170" name="Rectangle 2"/>
          <p:cNvSpPr>
            <a:spLocks noGrp="1"/>
          </p:cNvSpPr>
          <p:nvPr>
            <p:ph type="body" idx="1"/>
          </p:nvPr>
        </p:nvSpPr>
        <p:spPr bwMode="auto">
          <a:xfrm>
            <a:off x="1219200" y="2017713"/>
            <a:ext cx="11709400" cy="7735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t" anchorCtr="0" compatLnSpc="1">
            <a:prstTxWarp prst="textNoShape">
              <a:avLst/>
            </a:prstTxWarp>
          </a:bodyPr>
          <a:lstStyle/>
          <a:p>
            <a:pPr lvl="0"/>
            <a:r>
              <a:rPr lang="en-US" altLang="en-US">
                <a:sym typeface="Gill Sans" charset="0"/>
              </a:rPr>
              <a:t>Click to edit Master text styles</a:t>
            </a:r>
          </a:p>
          <a:p>
            <a:pPr lvl="1"/>
            <a:r>
              <a:rPr lang="en-US" altLang="en-US">
                <a:sym typeface="Gill Sans" charset="0"/>
              </a:rPr>
              <a:t>Second level</a:t>
            </a:r>
          </a:p>
          <a:p>
            <a:pPr lvl="2"/>
            <a:r>
              <a:rPr lang="en-US" altLang="en-US">
                <a:sym typeface="Gill Sans" charset="0"/>
              </a:rPr>
              <a:t>Third level</a:t>
            </a:r>
          </a:p>
          <a:p>
            <a:pPr lvl="3"/>
            <a:r>
              <a:rPr lang="en-US" altLang="en-US">
                <a:sym typeface="Gill Sans" charset="0"/>
              </a:rPr>
              <a:t>Fourth level</a:t>
            </a:r>
          </a:p>
          <a:p>
            <a:pPr lvl="4"/>
            <a:r>
              <a:rPr lang="en-US" altLang="en-US">
                <a:sym typeface="Gill Sans" charset="0"/>
              </a:rPr>
              <a:t>Fifth level</a:t>
            </a:r>
          </a:p>
        </p:txBody>
      </p:sp>
      <p:sp>
        <p:nvSpPr>
          <p:cNvPr id="7171" name="Rectangle 3"/>
          <p:cNvSpPr>
            <a:spLocks noGrp="1"/>
          </p:cNvSpPr>
          <p:nvPr>
            <p:ph type="sldNum" sz="quarter" idx="2"/>
          </p:nvPr>
        </p:nvSpPr>
        <p:spPr bwMode="auto">
          <a:xfrm>
            <a:off x="12503150" y="9317038"/>
            <a:ext cx="312738" cy="31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0" tIns="0" rIns="0" bIns="0" numCol="1" anchor="b" anchorCtr="0" compatLnSpc="1">
            <a:prstTxWarp prst="textNoShape">
              <a:avLst/>
            </a:prstTxWarp>
          </a:bodyPr>
          <a:lstStyle>
            <a:lvl1pPr marL="0" indent="0" algn="ctr" defTabSz="584200" eaLnBrk="1">
              <a:defRPr/>
            </a:lvl1pPr>
          </a:lstStyle>
          <a:p>
            <a:fld id="{714782E6-6D26-674C-AF7B-39115A9B33A8}" type="slidenum">
              <a:rPr lang="en-US" altLang="en-US"/>
              <a:pPr/>
              <a:t>‹#›</a:t>
            </a:fld>
            <a:endParaRPr lang="en-US" altLang="en-US" sz="1400">
              <a:latin typeface="Lucida Sans Unicode" charset="0"/>
              <a:ea typeface="Lucida Sans Unicode" charset="0"/>
              <a:cs typeface="Lucida Sans Unicode" charset="0"/>
              <a:sym typeface="Lucida Sans Unicode" charset="0"/>
            </a:endParaRPr>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ctr" rtl="0" eaLnBrk="0" fontAlgn="base" hangingPunct="0">
        <a:spcBef>
          <a:spcPct val="0"/>
        </a:spcBef>
        <a:spcAft>
          <a:spcPct val="0"/>
        </a:spcAft>
        <a:defRPr sz="6200" kern="1200">
          <a:solidFill>
            <a:srgbClr val="000000"/>
          </a:solidFill>
          <a:latin typeface="+mj-lt"/>
          <a:ea typeface="+mj-ea"/>
          <a:cs typeface="+mj-cs"/>
          <a:sym typeface="Calibri" charset="0"/>
        </a:defRPr>
      </a:lvl1pPr>
      <a:lvl2pPr algn="ctr" rtl="0" eaLnBrk="0" fontAlgn="base" hangingPunct="0">
        <a:spcBef>
          <a:spcPct val="0"/>
        </a:spcBef>
        <a:spcAft>
          <a:spcPct val="0"/>
        </a:spcAft>
        <a:defRPr sz="6200">
          <a:solidFill>
            <a:srgbClr val="000000"/>
          </a:solidFill>
          <a:latin typeface="Calibri" charset="0"/>
          <a:ea typeface="Calibri" charset="0"/>
          <a:cs typeface="Calibri" charset="0"/>
          <a:sym typeface="Calibri" charset="0"/>
        </a:defRPr>
      </a:lvl2pPr>
      <a:lvl3pPr algn="ctr" rtl="0" eaLnBrk="0" fontAlgn="base" hangingPunct="0">
        <a:spcBef>
          <a:spcPct val="0"/>
        </a:spcBef>
        <a:spcAft>
          <a:spcPct val="0"/>
        </a:spcAft>
        <a:defRPr sz="6200">
          <a:solidFill>
            <a:srgbClr val="000000"/>
          </a:solidFill>
          <a:latin typeface="Calibri" charset="0"/>
          <a:ea typeface="Calibri" charset="0"/>
          <a:cs typeface="Calibri" charset="0"/>
          <a:sym typeface="Calibri" charset="0"/>
        </a:defRPr>
      </a:lvl3pPr>
      <a:lvl4pPr algn="ctr" rtl="0" eaLnBrk="0" fontAlgn="base" hangingPunct="0">
        <a:spcBef>
          <a:spcPct val="0"/>
        </a:spcBef>
        <a:spcAft>
          <a:spcPct val="0"/>
        </a:spcAft>
        <a:defRPr sz="6200">
          <a:solidFill>
            <a:srgbClr val="000000"/>
          </a:solidFill>
          <a:latin typeface="Calibri" charset="0"/>
          <a:ea typeface="Calibri" charset="0"/>
          <a:cs typeface="Calibri" charset="0"/>
          <a:sym typeface="Calibri" charset="0"/>
        </a:defRPr>
      </a:lvl4pPr>
      <a:lvl5pPr algn="ctr" rtl="0" eaLnBrk="0" fontAlgn="base" hangingPunct="0">
        <a:spcBef>
          <a:spcPct val="0"/>
        </a:spcBef>
        <a:spcAft>
          <a:spcPct val="0"/>
        </a:spcAft>
        <a:defRPr sz="6200">
          <a:solidFill>
            <a:srgbClr val="000000"/>
          </a:solidFill>
          <a:latin typeface="Calibri" charset="0"/>
          <a:ea typeface="Calibri" charset="0"/>
          <a:cs typeface="Calibri" charset="0"/>
          <a:sym typeface="Calibri" charset="0"/>
        </a:defRPr>
      </a:lvl5pPr>
      <a:lvl6pPr marL="457200" algn="ctr" rtl="0" fontAlgn="base" hangingPunct="0">
        <a:spcBef>
          <a:spcPct val="0"/>
        </a:spcBef>
        <a:spcAft>
          <a:spcPct val="0"/>
        </a:spcAft>
        <a:defRPr sz="6200">
          <a:solidFill>
            <a:srgbClr val="000000"/>
          </a:solidFill>
          <a:latin typeface="Calibri" charset="0"/>
          <a:ea typeface="Calibri" charset="0"/>
          <a:cs typeface="Calibri" charset="0"/>
          <a:sym typeface="Calibri" charset="0"/>
        </a:defRPr>
      </a:lvl6pPr>
      <a:lvl7pPr marL="914400" algn="ctr" rtl="0" fontAlgn="base" hangingPunct="0">
        <a:spcBef>
          <a:spcPct val="0"/>
        </a:spcBef>
        <a:spcAft>
          <a:spcPct val="0"/>
        </a:spcAft>
        <a:defRPr sz="6200">
          <a:solidFill>
            <a:srgbClr val="000000"/>
          </a:solidFill>
          <a:latin typeface="Calibri" charset="0"/>
          <a:ea typeface="Calibri" charset="0"/>
          <a:cs typeface="Calibri" charset="0"/>
          <a:sym typeface="Calibri" charset="0"/>
        </a:defRPr>
      </a:lvl7pPr>
      <a:lvl8pPr marL="1371600" algn="ctr" rtl="0" fontAlgn="base" hangingPunct="0">
        <a:spcBef>
          <a:spcPct val="0"/>
        </a:spcBef>
        <a:spcAft>
          <a:spcPct val="0"/>
        </a:spcAft>
        <a:defRPr sz="6200">
          <a:solidFill>
            <a:srgbClr val="000000"/>
          </a:solidFill>
          <a:latin typeface="Calibri" charset="0"/>
          <a:ea typeface="Calibri" charset="0"/>
          <a:cs typeface="Calibri" charset="0"/>
          <a:sym typeface="Calibri" charset="0"/>
        </a:defRPr>
      </a:lvl8pPr>
      <a:lvl9pPr marL="1828800" algn="ctr" rtl="0" fontAlgn="base" hangingPunct="0">
        <a:spcBef>
          <a:spcPct val="0"/>
        </a:spcBef>
        <a:spcAft>
          <a:spcPct val="0"/>
        </a:spcAft>
        <a:defRPr sz="6200">
          <a:solidFill>
            <a:srgbClr val="000000"/>
          </a:solidFill>
          <a:latin typeface="Calibri" charset="0"/>
          <a:ea typeface="Calibri" charset="0"/>
          <a:cs typeface="Calibri" charset="0"/>
          <a:sym typeface="Calibri" charset="0"/>
        </a:defRPr>
      </a:lvl9pPr>
    </p:titleStyle>
    <p:bodyStyle>
      <a:lvl1pPr algn="ctr" rtl="0" eaLnBrk="0" fontAlgn="base" hangingPunct="0">
        <a:spcBef>
          <a:spcPct val="0"/>
        </a:spcBef>
        <a:spcAft>
          <a:spcPct val="0"/>
        </a:spcAft>
        <a:defRPr sz="3400" kern="1200">
          <a:solidFill>
            <a:srgbClr val="000000"/>
          </a:solidFill>
          <a:latin typeface="+mn-lt"/>
          <a:ea typeface="+mn-ea"/>
          <a:cs typeface="+mn-cs"/>
          <a:sym typeface="Gill Sans" charset="0"/>
        </a:defRPr>
      </a:lvl1pPr>
      <a:lvl2pPr algn="ctr" rtl="0" eaLnBrk="0" fontAlgn="base" hangingPunct="0">
        <a:spcBef>
          <a:spcPct val="0"/>
        </a:spcBef>
        <a:spcAft>
          <a:spcPct val="0"/>
        </a:spcAft>
        <a:defRPr sz="3400" kern="1200">
          <a:solidFill>
            <a:srgbClr val="000000"/>
          </a:solidFill>
          <a:latin typeface="+mn-lt"/>
          <a:ea typeface="+mn-ea"/>
          <a:cs typeface="+mn-cs"/>
          <a:sym typeface="Gill Sans" charset="0"/>
        </a:defRPr>
      </a:lvl2pPr>
      <a:lvl3pPr algn="ctr" rtl="0" eaLnBrk="0" fontAlgn="base" hangingPunct="0">
        <a:spcBef>
          <a:spcPct val="0"/>
        </a:spcBef>
        <a:spcAft>
          <a:spcPct val="0"/>
        </a:spcAft>
        <a:defRPr sz="3400" kern="1200">
          <a:solidFill>
            <a:srgbClr val="000000"/>
          </a:solidFill>
          <a:latin typeface="+mn-lt"/>
          <a:ea typeface="+mn-ea"/>
          <a:cs typeface="+mn-cs"/>
          <a:sym typeface="Gill Sans" charset="0"/>
        </a:defRPr>
      </a:lvl3pPr>
      <a:lvl4pPr algn="ctr" rtl="0" eaLnBrk="0" fontAlgn="base" hangingPunct="0">
        <a:spcBef>
          <a:spcPct val="0"/>
        </a:spcBef>
        <a:spcAft>
          <a:spcPct val="0"/>
        </a:spcAft>
        <a:defRPr sz="3400" kern="1200">
          <a:solidFill>
            <a:srgbClr val="000000"/>
          </a:solidFill>
          <a:latin typeface="+mn-lt"/>
          <a:ea typeface="+mn-ea"/>
          <a:cs typeface="+mn-cs"/>
          <a:sym typeface="Gill Sans" charset="0"/>
        </a:defRPr>
      </a:lvl4pPr>
      <a:lvl5pPr algn="ctr" rtl="0" eaLnBrk="0" fontAlgn="base" hangingPunct="0">
        <a:spcBef>
          <a:spcPct val="0"/>
        </a:spcBef>
        <a:spcAft>
          <a:spcPct val="0"/>
        </a:spcAft>
        <a:defRPr sz="3400" kern="1200">
          <a:solidFill>
            <a:srgbClr val="000000"/>
          </a:solidFill>
          <a:latin typeface="+mn-lt"/>
          <a:ea typeface="+mn-ea"/>
          <a:cs typeface="+mn-cs"/>
          <a:sym typeface="Gill Sa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9.xml"/><Relationship Id="rId3" Type="http://schemas.openxmlformats.org/officeDocument/2006/relationships/image" Target="../media/image1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0.xml"/><Relationship Id="rId3"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8.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image" Target="../media/image8.png"/><Relationship Id="rId3"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0961"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4763"/>
            <a:ext cx="14846300" cy="989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a:spLocks noGrp="1" noChangeArrowheads="1"/>
          </p:cNvSpPr>
          <p:nvPr>
            <p:ph type="body" idx="1"/>
          </p:nvPr>
        </p:nvSpPr>
        <p:spPr>
          <a:xfrm>
            <a:off x="4140200" y="1371600"/>
            <a:ext cx="5676900" cy="2057400"/>
          </a:xfrm>
        </p:spPr>
        <p:txBody>
          <a:bodyPr/>
          <a:lstStyle/>
          <a:p>
            <a:pPr marL="382588" indent="-342900" eaLnBrk="1">
              <a:spcBef>
                <a:spcPts val="1100"/>
              </a:spcBef>
              <a:buClr>
                <a:schemeClr val="bg1"/>
              </a:buClr>
              <a:buFont typeface="Calibri" charset="0"/>
              <a:buChar char="•"/>
              <a:defRPr/>
            </a:pPr>
            <a:r>
              <a:rPr lang="en-US" altLang="en-US" sz="4400" dirty="0" smtClean="0">
                <a:solidFill>
                  <a:schemeClr val="bg1"/>
                </a:solidFill>
                <a:latin typeface="Calibri" charset="0"/>
                <a:ea typeface="Calibri" charset="0"/>
                <a:cs typeface="Calibri" charset="0"/>
                <a:sym typeface="Calibri" charset="0"/>
              </a:rPr>
              <a:t>Know role of and characteristics of effective feedback</a:t>
            </a:r>
          </a:p>
        </p:txBody>
      </p:sp>
      <p:sp>
        <p:nvSpPr>
          <p:cNvPr id="40963" name="TextBox 2"/>
          <p:cNvSpPr txBox="1">
            <a:spLocks noChangeArrowheads="1"/>
          </p:cNvSpPr>
          <p:nvPr/>
        </p:nvSpPr>
        <p:spPr bwMode="auto">
          <a:xfrm>
            <a:off x="2997200" y="5334000"/>
            <a:ext cx="8361363"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a:tabLst>
                <a:tab pos="1639888" algn="l"/>
              </a:tabLst>
              <a:defRPr sz="3400">
                <a:solidFill>
                  <a:srgbClr val="000000"/>
                </a:solidFill>
                <a:latin typeface="Gill Sans" charset="0"/>
                <a:ea typeface="Gill Sans" charset="0"/>
                <a:cs typeface="Gill Sans" charset="0"/>
                <a:sym typeface="Gill Sans" charset="0"/>
              </a:defRPr>
            </a:lvl1pPr>
            <a:lvl2pPr marL="742950" indent="-285750" algn="ctr">
              <a:tabLst>
                <a:tab pos="1639888" algn="l"/>
              </a:tabLst>
              <a:defRPr sz="3400">
                <a:solidFill>
                  <a:srgbClr val="000000"/>
                </a:solidFill>
                <a:latin typeface="Gill Sans" charset="0"/>
                <a:ea typeface="Gill Sans" charset="0"/>
                <a:cs typeface="Gill Sans" charset="0"/>
                <a:sym typeface="Gill Sans" charset="0"/>
              </a:defRPr>
            </a:lvl2pPr>
            <a:lvl3pPr marL="1143000" indent="-228600" algn="ctr">
              <a:tabLst>
                <a:tab pos="1639888" algn="l"/>
              </a:tabLst>
              <a:defRPr sz="3400">
                <a:solidFill>
                  <a:srgbClr val="000000"/>
                </a:solidFill>
                <a:latin typeface="Gill Sans" charset="0"/>
                <a:ea typeface="Gill Sans" charset="0"/>
                <a:cs typeface="Gill Sans" charset="0"/>
                <a:sym typeface="Gill Sans" charset="0"/>
              </a:defRPr>
            </a:lvl3pPr>
            <a:lvl4pPr marL="1600200" indent="-228600" algn="ctr">
              <a:tabLst>
                <a:tab pos="1639888" algn="l"/>
              </a:tabLst>
              <a:defRPr sz="3400">
                <a:solidFill>
                  <a:srgbClr val="000000"/>
                </a:solidFill>
                <a:latin typeface="Gill Sans" charset="0"/>
                <a:ea typeface="Gill Sans" charset="0"/>
                <a:cs typeface="Gill Sans" charset="0"/>
                <a:sym typeface="Gill Sans" charset="0"/>
              </a:defRPr>
            </a:lvl4pPr>
            <a:lvl5pPr marL="2057400" indent="-228600" algn="ctr">
              <a:tabLst>
                <a:tab pos="1639888" algn="l"/>
              </a:tabLst>
              <a:defRPr sz="3400">
                <a:solidFill>
                  <a:srgbClr val="000000"/>
                </a:solidFill>
                <a:latin typeface="Gill Sans" charset="0"/>
                <a:ea typeface="Gill Sans" charset="0"/>
                <a:cs typeface="Gill Sans" charset="0"/>
                <a:sym typeface="Gill Sans" charset="0"/>
              </a:defRPr>
            </a:lvl5pPr>
            <a:lvl6pPr marL="2514600" indent="-228600" algn="ctr" eaLnBrk="0" fontAlgn="base" hangingPunct="0">
              <a:spcBef>
                <a:spcPct val="0"/>
              </a:spcBef>
              <a:spcAft>
                <a:spcPct val="0"/>
              </a:spcAft>
              <a:tabLst>
                <a:tab pos="1639888" algn="l"/>
              </a:tabLst>
              <a:defRPr sz="3400">
                <a:solidFill>
                  <a:srgbClr val="000000"/>
                </a:solidFill>
                <a:latin typeface="Gill Sans" charset="0"/>
                <a:ea typeface="Gill Sans" charset="0"/>
                <a:cs typeface="Gill Sans" charset="0"/>
                <a:sym typeface="Gill Sans" charset="0"/>
              </a:defRPr>
            </a:lvl6pPr>
            <a:lvl7pPr marL="2971800" indent="-228600" algn="ctr" eaLnBrk="0" fontAlgn="base" hangingPunct="0">
              <a:spcBef>
                <a:spcPct val="0"/>
              </a:spcBef>
              <a:spcAft>
                <a:spcPct val="0"/>
              </a:spcAft>
              <a:tabLst>
                <a:tab pos="1639888" algn="l"/>
              </a:tabLst>
              <a:defRPr sz="3400">
                <a:solidFill>
                  <a:srgbClr val="000000"/>
                </a:solidFill>
                <a:latin typeface="Gill Sans" charset="0"/>
                <a:ea typeface="Gill Sans" charset="0"/>
                <a:cs typeface="Gill Sans" charset="0"/>
                <a:sym typeface="Gill Sans" charset="0"/>
              </a:defRPr>
            </a:lvl7pPr>
            <a:lvl8pPr marL="3429000" indent="-228600" algn="ctr" eaLnBrk="0" fontAlgn="base" hangingPunct="0">
              <a:spcBef>
                <a:spcPct val="0"/>
              </a:spcBef>
              <a:spcAft>
                <a:spcPct val="0"/>
              </a:spcAft>
              <a:tabLst>
                <a:tab pos="1639888" algn="l"/>
              </a:tabLst>
              <a:defRPr sz="3400">
                <a:solidFill>
                  <a:srgbClr val="000000"/>
                </a:solidFill>
                <a:latin typeface="Gill Sans" charset="0"/>
                <a:ea typeface="Gill Sans" charset="0"/>
                <a:cs typeface="Gill Sans" charset="0"/>
                <a:sym typeface="Gill Sans" charset="0"/>
              </a:defRPr>
            </a:lvl8pPr>
            <a:lvl9pPr marL="3886200" indent="-228600" algn="ctr" eaLnBrk="0" fontAlgn="base" hangingPunct="0">
              <a:spcBef>
                <a:spcPct val="0"/>
              </a:spcBef>
              <a:spcAft>
                <a:spcPct val="0"/>
              </a:spcAft>
              <a:tabLst>
                <a:tab pos="1639888" algn="l"/>
              </a:tabLst>
              <a:defRPr sz="3400">
                <a:solidFill>
                  <a:srgbClr val="000000"/>
                </a:solidFill>
                <a:latin typeface="Gill Sans" charset="0"/>
                <a:ea typeface="Gill Sans" charset="0"/>
                <a:cs typeface="Gill Sans" charset="0"/>
                <a:sym typeface="Gill Sans" charset="0"/>
              </a:defRPr>
            </a:lvl9pPr>
          </a:lstStyle>
          <a:p>
            <a:pPr marL="0" indent="0" eaLnBrk="1">
              <a:buFontTx/>
              <a:buChar char="•"/>
            </a:pPr>
            <a:r>
              <a:rPr lang="en-US" altLang="en-US" sz="4400">
                <a:solidFill>
                  <a:schemeClr val="bg1"/>
                </a:solidFill>
                <a:latin typeface="Calibri" charset="0"/>
                <a:ea typeface="Calibri" charset="0"/>
                <a:cs typeface="Calibri" charset="0"/>
                <a:sym typeface="Calibri" charset="0"/>
              </a:rPr>
              <a:t>Be able to explain the connection between motivation and feedback</a:t>
            </a:r>
            <a:endParaRPr lang="en-US" altLang="en-US" sz="4400">
              <a:solidFill>
                <a:schemeClr val="bg1"/>
              </a:solidFill>
            </a:endParaRPr>
          </a:p>
          <a:p>
            <a:pPr marL="0" indent="0" eaLnBrk="1">
              <a:buFontTx/>
              <a:buChar char="•"/>
            </a:pPr>
            <a:endParaRPr lang="en-US" altLang="en-US" sz="4400"/>
          </a:p>
        </p:txBody>
      </p:sp>
      <p:sp>
        <p:nvSpPr>
          <p:cNvPr id="40964" name="TextBox 3"/>
          <p:cNvSpPr txBox="1">
            <a:spLocks noChangeArrowheads="1"/>
          </p:cNvSpPr>
          <p:nvPr/>
        </p:nvSpPr>
        <p:spPr bwMode="auto">
          <a:xfrm>
            <a:off x="379413" y="9159875"/>
            <a:ext cx="75215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4200">
                <a:solidFill>
                  <a:srgbClr val="000000"/>
                </a:solidFill>
                <a:latin typeface="Gill Sans" charset="0"/>
                <a:ea typeface="Gill Sans" charset="0"/>
                <a:cs typeface="Gill Sans" charset="0"/>
                <a:sym typeface="Gill Sans" charset="0"/>
              </a:defRPr>
            </a:lvl1pPr>
            <a:lvl2pPr>
              <a:defRPr sz="4200">
                <a:solidFill>
                  <a:srgbClr val="000000"/>
                </a:solidFill>
                <a:latin typeface="Gill Sans" charset="0"/>
                <a:ea typeface="Gill Sans" charset="0"/>
                <a:cs typeface="Gill Sans" charset="0"/>
                <a:sym typeface="Gill Sans" charset="0"/>
              </a:defRPr>
            </a:lvl2pPr>
            <a:lvl3pPr>
              <a:defRPr sz="4200">
                <a:solidFill>
                  <a:srgbClr val="000000"/>
                </a:solidFill>
                <a:latin typeface="Gill Sans" charset="0"/>
                <a:ea typeface="Gill Sans" charset="0"/>
                <a:cs typeface="Gill Sans" charset="0"/>
                <a:sym typeface="Gill Sans" charset="0"/>
              </a:defRPr>
            </a:lvl3pPr>
            <a:lvl4pPr>
              <a:defRPr sz="4200">
                <a:solidFill>
                  <a:srgbClr val="000000"/>
                </a:solidFill>
                <a:latin typeface="Gill Sans" charset="0"/>
                <a:ea typeface="Gill Sans" charset="0"/>
                <a:cs typeface="Gill Sans" charset="0"/>
                <a:sym typeface="Gill Sans" charset="0"/>
              </a:defRPr>
            </a:lvl4pPr>
            <a:lvl5pPr>
              <a:defRPr sz="4200">
                <a:solidFill>
                  <a:srgbClr val="000000"/>
                </a:solidFill>
                <a:latin typeface="Gill Sans" charset="0"/>
                <a:ea typeface="Gill Sans" charset="0"/>
                <a:cs typeface="Gill Sans" charset="0"/>
                <a:sym typeface="Gill Sans" charset="0"/>
              </a:defRPr>
            </a:lvl5pPr>
            <a:lvl6pPr marL="1868488" indent="4175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325688" indent="4175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2782888" indent="4175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240088" indent="4175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pPr marL="0" indent="0" algn="ctr" eaLnBrk="1">
              <a:buClr>
                <a:srgbClr val="000000"/>
              </a:buClr>
              <a:buFont typeface="Calibri" charset="0"/>
              <a:buNone/>
            </a:pPr>
            <a:r>
              <a:rPr lang="en-US" altLang="en-US" sz="1200">
                <a:solidFill>
                  <a:schemeClr val="bg1"/>
                </a:solidFill>
                <a:latin typeface="Calibri" charset="0"/>
                <a:ea typeface="Calibri" charset="0"/>
                <a:cs typeface="Calibri" charset="0"/>
                <a:sym typeface="Calibri" charset="0"/>
              </a:rPr>
              <a:t>Red Zone Field Goals/ Thought Upload thoughtupload.blogspot.com</a:t>
            </a:r>
          </a:p>
          <a:p>
            <a:pPr marL="0" indent="0" algn="ctr" eaLnBrk="1">
              <a:buClr>
                <a:srgbClr val="000000"/>
              </a:buClr>
              <a:buFont typeface="Calibri" charset="0"/>
              <a:buNone/>
            </a:pPr>
            <a:r>
              <a:rPr lang="en-US" altLang="en-US" sz="1200">
                <a:solidFill>
                  <a:schemeClr val="bg1"/>
                </a:solidFill>
                <a:latin typeface="Calibri" charset="0"/>
                <a:ea typeface="Calibri" charset="0"/>
                <a:cs typeface="Calibri" charset="0"/>
                <a:sym typeface="Calibri" charset="0"/>
              </a:rPr>
              <a:t>Photo URL http://3.bp.blogspot.com/-Ruj8yi4E1qw/UEVrzLNF_-I/AAAAAAAAB0w/cWLzXmNoCtk/s1600/FieldGoal.jpg</a:t>
            </a:r>
            <a:endParaRPr lang="en-US" altLang="en-US" sz="1200">
              <a:solidFill>
                <a:schemeClr val="bg1"/>
              </a:solidFill>
            </a:endParaRPr>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700" y="0"/>
            <a:ext cx="12588875" cy="9442450"/>
          </a:xfr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
          <p:cNvSpPr>
            <a:spLocks noGrp="1" noChangeArrowheads="1"/>
          </p:cNvSpPr>
          <p:nvPr>
            <p:ph type="body" idx="1"/>
          </p:nvPr>
        </p:nvSpPr>
        <p:spPr>
          <a:xfrm>
            <a:off x="711200" y="6019800"/>
            <a:ext cx="11734800" cy="3048000"/>
          </a:xfrm>
        </p:spPr>
        <p:txBody>
          <a:bodyPr/>
          <a:lstStyle/>
          <a:p>
            <a:pPr algn="l" eaLnBrk="1">
              <a:spcBef>
                <a:spcPts val="1100"/>
              </a:spcBef>
              <a:buClr>
                <a:srgbClr val="000000"/>
              </a:buClr>
              <a:defRPr/>
            </a:pPr>
            <a:r>
              <a:rPr lang="en-US" altLang="en-US" sz="4400" b="1" dirty="0" smtClean="0">
                <a:latin typeface="Calibri" charset="0"/>
                <a:ea typeface="Calibri" charset="0"/>
                <a:cs typeface="Calibri" charset="0"/>
                <a:sym typeface="Calibri" charset="0"/>
              </a:rPr>
              <a:t>Discuss and record:</a:t>
            </a:r>
            <a:endParaRPr lang="en-US" altLang="en-US" sz="4400" b="1" dirty="0">
              <a:latin typeface="Calibri" charset="0"/>
              <a:ea typeface="Calibri" charset="0"/>
              <a:cs typeface="Calibri" charset="0"/>
              <a:sym typeface="Calibri" charset="0"/>
            </a:endParaRPr>
          </a:p>
          <a:p>
            <a:pPr algn="l" eaLnBrk="1">
              <a:spcBef>
                <a:spcPts val="1100"/>
              </a:spcBef>
              <a:buClr>
                <a:srgbClr val="000000"/>
              </a:buClr>
              <a:defRPr/>
            </a:pPr>
            <a:r>
              <a:rPr lang="en-US" altLang="en-US" sz="4400" dirty="0">
                <a:latin typeface="Calibri" charset="0"/>
                <a:ea typeface="Calibri" charset="0"/>
                <a:cs typeface="Calibri" charset="0"/>
                <a:sym typeface="Calibri" charset="0"/>
              </a:rPr>
              <a:t>What support do you need from your principal in order to make instructional changes in line with the new standards and practices</a:t>
            </a:r>
            <a:r>
              <a:rPr lang="en-US" altLang="en-US" sz="4400" dirty="0" smtClean="0">
                <a:latin typeface="Calibri" charset="0"/>
                <a:ea typeface="Calibri" charset="0"/>
                <a:cs typeface="Calibri" charset="0"/>
                <a:sym typeface="Calibri" charset="0"/>
              </a:rPr>
              <a:t>?</a:t>
            </a:r>
          </a:p>
        </p:txBody>
      </p:sp>
      <p:pic>
        <p:nvPicPr>
          <p:cNvPr id="60418"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 y="0"/>
            <a:ext cx="8128000" cy="543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19" name="TextBox 1"/>
          <p:cNvSpPr txBox="1">
            <a:spLocks noChangeArrowheads="1"/>
          </p:cNvSpPr>
          <p:nvPr/>
        </p:nvSpPr>
        <p:spPr bwMode="auto">
          <a:xfrm>
            <a:off x="3149600" y="8883650"/>
            <a:ext cx="58483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4200">
                <a:solidFill>
                  <a:srgbClr val="000000"/>
                </a:solidFill>
                <a:latin typeface="Gill Sans" charset="0"/>
                <a:ea typeface="Gill Sans" charset="0"/>
                <a:cs typeface="Gill Sans" charset="0"/>
                <a:sym typeface="Gill Sans" charset="0"/>
              </a:defRPr>
            </a:lvl1pPr>
            <a:lvl2pPr>
              <a:defRPr sz="4200">
                <a:solidFill>
                  <a:srgbClr val="000000"/>
                </a:solidFill>
                <a:latin typeface="Gill Sans" charset="0"/>
                <a:ea typeface="Gill Sans" charset="0"/>
                <a:cs typeface="Gill Sans" charset="0"/>
                <a:sym typeface="Gill Sans" charset="0"/>
              </a:defRPr>
            </a:lvl2pPr>
            <a:lvl3pPr>
              <a:defRPr sz="4200">
                <a:solidFill>
                  <a:srgbClr val="000000"/>
                </a:solidFill>
                <a:latin typeface="Gill Sans" charset="0"/>
                <a:ea typeface="Gill Sans" charset="0"/>
                <a:cs typeface="Gill Sans" charset="0"/>
                <a:sym typeface="Gill Sans" charset="0"/>
              </a:defRPr>
            </a:lvl3pPr>
            <a:lvl4pPr>
              <a:defRPr sz="4200">
                <a:solidFill>
                  <a:srgbClr val="000000"/>
                </a:solidFill>
                <a:latin typeface="Gill Sans" charset="0"/>
                <a:ea typeface="Gill Sans" charset="0"/>
                <a:cs typeface="Gill Sans" charset="0"/>
                <a:sym typeface="Gill Sans" charset="0"/>
              </a:defRPr>
            </a:lvl4pPr>
            <a:lvl5pPr>
              <a:defRPr sz="4200">
                <a:solidFill>
                  <a:srgbClr val="000000"/>
                </a:solidFill>
                <a:latin typeface="Gill Sans" charset="0"/>
                <a:ea typeface="Gill Sans" charset="0"/>
                <a:cs typeface="Gill Sans" charset="0"/>
                <a:sym typeface="Gill Sans" charset="0"/>
              </a:defRPr>
            </a:lvl5pPr>
            <a:lvl6pPr marL="1868488" indent="4175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325688" indent="4175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2782888" indent="4175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240088" indent="4175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pPr marL="0" lvl="1" indent="0" eaLnBrk="1">
              <a:buClr>
                <a:srgbClr val="000000"/>
              </a:buClr>
            </a:pPr>
            <a:r>
              <a:rPr lang="en-US" altLang="en-US" sz="1200">
                <a:latin typeface="Calibri" charset="0"/>
                <a:ea typeface="Calibri" charset="0"/>
                <a:cs typeface="Calibri" charset="0"/>
                <a:sym typeface="Calibri" charset="0"/>
              </a:rPr>
              <a:t>Principal’s Office/ Eric E Castro https://www.flickr.com/photos/ecastro/November 8, 2008\</a:t>
            </a:r>
          </a:p>
          <a:p>
            <a:pPr marL="0" lvl="1" indent="0" eaLnBrk="1">
              <a:buClr>
                <a:srgbClr val="000000"/>
              </a:buClr>
            </a:pPr>
            <a:r>
              <a:rPr lang="en-US" altLang="en-US" sz="1200">
                <a:latin typeface="Calibri" charset="0"/>
                <a:ea typeface="Calibri" charset="0"/>
                <a:cs typeface="Calibri" charset="0"/>
                <a:sym typeface="Calibri" charset="0"/>
              </a:rPr>
              <a:t>Photo URL https://www.flickr.com/photos/ecastro/3016899799</a:t>
            </a:r>
            <a:endParaRPr lang="en-US" altLang="en-US"/>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0200" y="30163"/>
            <a:ext cx="11988800" cy="899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1"/>
          <p:cNvSpPr>
            <a:spLocks noGrp="1" noChangeArrowheads="1"/>
          </p:cNvSpPr>
          <p:nvPr>
            <p:ph type="body" idx="1"/>
          </p:nvPr>
        </p:nvSpPr>
        <p:spPr>
          <a:xfrm>
            <a:off x="698500" y="1382713"/>
            <a:ext cx="5842000" cy="7696200"/>
          </a:xfrm>
        </p:spPr>
        <p:txBody>
          <a:bodyPr lIns="0" tIns="0" rIns="0" bIns="0"/>
          <a:lstStyle/>
          <a:p>
            <a:pPr marL="146050" indent="-146050" algn="l" eaLnBrk="1">
              <a:buClr>
                <a:srgbClr val="000000"/>
              </a:buClr>
              <a:buFontTx/>
              <a:buChar char="•"/>
            </a:pPr>
            <a:r>
              <a:rPr lang="en-US" altLang="en-US" sz="3000" b="1">
                <a:latin typeface="Calibri" charset="0"/>
                <a:ea typeface="Calibri" charset="0"/>
                <a:cs typeface="Calibri" charset="0"/>
                <a:sym typeface="Calibri" charset="0"/>
              </a:rPr>
              <a:t>Gather</a:t>
            </a:r>
          </a:p>
          <a:p>
            <a:pPr marL="146050" indent="-146050" algn="l" eaLnBrk="1">
              <a:spcBef>
                <a:spcPts val="1100"/>
              </a:spcBef>
              <a:buClr>
                <a:srgbClr val="000000"/>
              </a:buClr>
            </a:pPr>
            <a:r>
              <a:rPr lang="en-US" altLang="en-US" sz="3000">
                <a:latin typeface="Calibri" charset="0"/>
                <a:ea typeface="Calibri" charset="0"/>
                <a:cs typeface="Calibri" charset="0"/>
                <a:sym typeface="Calibri" charset="0"/>
              </a:rPr>
              <a:t>	How much have my students learned of what I have taught?</a:t>
            </a:r>
          </a:p>
          <a:p>
            <a:pPr marL="146050" indent="-146050" algn="l" eaLnBrk="1">
              <a:spcBef>
                <a:spcPts val="1100"/>
              </a:spcBef>
              <a:buFontTx/>
              <a:buChar char="•"/>
            </a:pPr>
            <a:endParaRPr lang="en-US" altLang="en-US" sz="3000">
              <a:latin typeface="Calibri" charset="0"/>
              <a:ea typeface="Calibri" charset="0"/>
              <a:cs typeface="Calibri" charset="0"/>
              <a:sym typeface="Calibri" charset="0"/>
            </a:endParaRPr>
          </a:p>
          <a:p>
            <a:pPr marL="146050" indent="-146050" algn="l" eaLnBrk="1">
              <a:spcBef>
                <a:spcPts val="1100"/>
              </a:spcBef>
              <a:buClr>
                <a:srgbClr val="000000"/>
              </a:buClr>
              <a:buFontTx/>
              <a:buChar char="•"/>
            </a:pPr>
            <a:r>
              <a:rPr lang="en-US" altLang="en-US" sz="3000" b="1">
                <a:latin typeface="Calibri" charset="0"/>
                <a:ea typeface="Calibri" charset="0"/>
                <a:cs typeface="Calibri" charset="0"/>
                <a:sym typeface="Calibri" charset="0"/>
              </a:rPr>
              <a:t>Evaluate</a:t>
            </a:r>
          </a:p>
          <a:p>
            <a:pPr marL="146050" indent="-146050" algn="l" eaLnBrk="1">
              <a:spcBef>
                <a:spcPts val="1100"/>
              </a:spcBef>
              <a:buClr>
                <a:srgbClr val="000000"/>
              </a:buClr>
            </a:pPr>
            <a:r>
              <a:rPr lang="en-US" altLang="en-US" sz="3000">
                <a:latin typeface="Calibri" charset="0"/>
                <a:ea typeface="Calibri" charset="0"/>
                <a:cs typeface="Calibri" charset="0"/>
                <a:sym typeface="Calibri" charset="0"/>
              </a:rPr>
              <a:t>	How many have “got it”? Did enough of them get it so I can move on or do I need to slow down?</a:t>
            </a:r>
          </a:p>
          <a:p>
            <a:pPr marL="146050" indent="-146050" algn="l" eaLnBrk="1">
              <a:spcBef>
                <a:spcPts val="1100"/>
              </a:spcBef>
              <a:buClr>
                <a:srgbClr val="000000"/>
              </a:buClr>
              <a:buFontTx/>
              <a:buChar char="•"/>
            </a:pPr>
            <a:r>
              <a:rPr lang="en-US" altLang="en-US" sz="3000" b="1">
                <a:solidFill>
                  <a:srgbClr val="FF2600"/>
                </a:solidFill>
                <a:latin typeface="Calibri" charset="0"/>
                <a:ea typeface="Calibri" charset="0"/>
                <a:cs typeface="Calibri" charset="0"/>
                <a:sym typeface="Calibri" charset="0"/>
              </a:rPr>
              <a:t>React</a:t>
            </a:r>
          </a:p>
          <a:p>
            <a:pPr marL="146050" indent="-146050" algn="l" eaLnBrk="1">
              <a:buClr>
                <a:srgbClr val="000000"/>
              </a:buClr>
            </a:pPr>
            <a:r>
              <a:rPr lang="en-US" altLang="en-US" sz="3000">
                <a:solidFill>
                  <a:srgbClr val="FF2600"/>
                </a:solidFill>
                <a:latin typeface="Calibri" charset="0"/>
                <a:ea typeface="Calibri" charset="0"/>
                <a:cs typeface="Calibri" charset="0"/>
                <a:sym typeface="Calibri" charset="0"/>
              </a:rPr>
              <a:t>	Do I re-teach to the entire class or assign a review to a few? How can I teach more effectively next time?</a:t>
            </a:r>
            <a:endParaRPr lang="en-US" altLang="en-US"/>
          </a:p>
        </p:txBody>
      </p:sp>
      <p:sp>
        <p:nvSpPr>
          <p:cNvPr id="12290" name="AutoShape 2"/>
          <p:cNvSpPr>
            <a:spLocks/>
          </p:cNvSpPr>
          <p:nvPr/>
        </p:nvSpPr>
        <p:spPr bwMode="auto">
          <a:xfrm>
            <a:off x="1422400" y="279400"/>
            <a:ext cx="5302250" cy="749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marL="342900" algn="ctr">
              <a:defRPr sz="3400">
                <a:solidFill>
                  <a:srgbClr val="000000"/>
                </a:solidFill>
                <a:latin typeface="Gill Sans" charset="0"/>
                <a:ea typeface="Gill Sans" charset="0"/>
                <a:cs typeface="Gill Sans" charset="0"/>
                <a:sym typeface="Gill Sans" charset="0"/>
              </a:defRPr>
            </a:lvl1pPr>
            <a:lvl2pPr marL="742950" indent="-285750" algn="ctr">
              <a:defRPr sz="3400">
                <a:solidFill>
                  <a:srgbClr val="000000"/>
                </a:solidFill>
                <a:latin typeface="Gill Sans" charset="0"/>
                <a:ea typeface="Gill Sans" charset="0"/>
                <a:cs typeface="Gill Sans" charset="0"/>
                <a:sym typeface="Gill Sans" charset="0"/>
              </a:defRPr>
            </a:lvl2pPr>
            <a:lvl3pPr marL="1143000" indent="-228600" algn="ctr">
              <a:defRPr sz="3400">
                <a:solidFill>
                  <a:srgbClr val="000000"/>
                </a:solidFill>
                <a:latin typeface="Gill Sans" charset="0"/>
                <a:ea typeface="Gill Sans" charset="0"/>
                <a:cs typeface="Gill Sans" charset="0"/>
                <a:sym typeface="Gill Sans" charset="0"/>
              </a:defRPr>
            </a:lvl3pPr>
            <a:lvl4pPr marL="1600200" indent="-228600" algn="ctr">
              <a:defRPr sz="3400">
                <a:solidFill>
                  <a:srgbClr val="000000"/>
                </a:solidFill>
                <a:latin typeface="Gill Sans" charset="0"/>
                <a:ea typeface="Gill Sans" charset="0"/>
                <a:cs typeface="Gill Sans" charset="0"/>
                <a:sym typeface="Gill Sans" charset="0"/>
              </a:defRPr>
            </a:lvl4pPr>
            <a:lvl5pPr marL="2057400" indent="-228600" algn="ctr">
              <a:defRPr sz="3400">
                <a:solidFill>
                  <a:srgbClr val="000000"/>
                </a:solidFill>
                <a:latin typeface="Gill Sans" charset="0"/>
                <a:ea typeface="Gill Sans" charset="0"/>
                <a:cs typeface="Gill Sans" charset="0"/>
                <a:sym typeface="Gill Sans" charset="0"/>
              </a:defRPr>
            </a:lvl5pPr>
            <a:lvl6pPr marL="25146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6pPr>
            <a:lvl7pPr marL="29718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7pPr>
            <a:lvl8pPr marL="34290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8pPr>
            <a:lvl9pPr marL="38862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9pPr>
          </a:lstStyle>
          <a:p>
            <a:pPr indent="0" algn="l" eaLnBrk="1">
              <a:buClr>
                <a:srgbClr val="000000"/>
              </a:buClr>
              <a:buFont typeface="Calibri" charset="0"/>
              <a:buNone/>
            </a:pPr>
            <a:r>
              <a:rPr lang="en-US" altLang="en-US" sz="4800">
                <a:latin typeface="Calibri" charset="0"/>
                <a:ea typeface="Calibri" charset="0"/>
                <a:cs typeface="Calibri" charset="0"/>
                <a:sym typeface="Calibri" charset="0"/>
              </a:rPr>
              <a:t>Teaching Focused</a:t>
            </a:r>
            <a:endParaRPr lang="en-US" altLang="en-US" sz="4200"/>
          </a:p>
        </p:txBody>
      </p:sp>
      <p:sp>
        <p:nvSpPr>
          <p:cNvPr id="12291" name="AutoShape 3"/>
          <p:cNvSpPr>
            <a:spLocks/>
          </p:cNvSpPr>
          <p:nvPr/>
        </p:nvSpPr>
        <p:spPr bwMode="auto">
          <a:xfrm>
            <a:off x="7734300" y="279400"/>
            <a:ext cx="4892675" cy="749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algn="ctr">
              <a:defRPr sz="3400">
                <a:solidFill>
                  <a:srgbClr val="000000"/>
                </a:solidFill>
                <a:latin typeface="Gill Sans" charset="0"/>
                <a:ea typeface="Gill Sans" charset="0"/>
                <a:cs typeface="Gill Sans" charset="0"/>
                <a:sym typeface="Gill Sans" charset="0"/>
              </a:defRPr>
            </a:lvl1pPr>
            <a:lvl2pPr marL="742950" indent="-285750" algn="ctr">
              <a:defRPr sz="3400">
                <a:solidFill>
                  <a:srgbClr val="000000"/>
                </a:solidFill>
                <a:latin typeface="Gill Sans" charset="0"/>
                <a:ea typeface="Gill Sans" charset="0"/>
                <a:cs typeface="Gill Sans" charset="0"/>
                <a:sym typeface="Gill Sans" charset="0"/>
              </a:defRPr>
            </a:lvl2pPr>
            <a:lvl3pPr marL="1143000" indent="-228600" algn="ctr">
              <a:defRPr sz="3400">
                <a:solidFill>
                  <a:srgbClr val="000000"/>
                </a:solidFill>
                <a:latin typeface="Gill Sans" charset="0"/>
                <a:ea typeface="Gill Sans" charset="0"/>
                <a:cs typeface="Gill Sans" charset="0"/>
                <a:sym typeface="Gill Sans" charset="0"/>
              </a:defRPr>
            </a:lvl3pPr>
            <a:lvl4pPr marL="1600200" indent="-228600" algn="ctr">
              <a:defRPr sz="3400">
                <a:solidFill>
                  <a:srgbClr val="000000"/>
                </a:solidFill>
                <a:latin typeface="Gill Sans" charset="0"/>
                <a:ea typeface="Gill Sans" charset="0"/>
                <a:cs typeface="Gill Sans" charset="0"/>
                <a:sym typeface="Gill Sans" charset="0"/>
              </a:defRPr>
            </a:lvl4pPr>
            <a:lvl5pPr marL="2057400" indent="-228600" algn="ctr">
              <a:defRPr sz="3400">
                <a:solidFill>
                  <a:srgbClr val="000000"/>
                </a:solidFill>
                <a:latin typeface="Gill Sans" charset="0"/>
                <a:ea typeface="Gill Sans" charset="0"/>
                <a:cs typeface="Gill Sans" charset="0"/>
                <a:sym typeface="Gill Sans" charset="0"/>
              </a:defRPr>
            </a:lvl5pPr>
            <a:lvl6pPr marL="25146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6pPr>
            <a:lvl7pPr marL="29718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7pPr>
            <a:lvl8pPr marL="34290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8pPr>
            <a:lvl9pPr marL="38862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9pPr>
          </a:lstStyle>
          <a:p>
            <a:pPr marL="0" indent="0" algn="l" eaLnBrk="1">
              <a:buClr>
                <a:srgbClr val="000000"/>
              </a:buClr>
              <a:buFont typeface="Calibri" charset="0"/>
              <a:buNone/>
            </a:pPr>
            <a:r>
              <a:rPr lang="en-US" altLang="en-US" sz="4800">
                <a:latin typeface="Calibri" charset="0"/>
                <a:ea typeface="Calibri" charset="0"/>
                <a:cs typeface="Calibri" charset="0"/>
                <a:sym typeface="Calibri" charset="0"/>
              </a:rPr>
              <a:t>Learning Focused</a:t>
            </a:r>
            <a:endParaRPr lang="en-US" altLang="en-US" sz="4200"/>
          </a:p>
        </p:txBody>
      </p:sp>
      <p:sp>
        <p:nvSpPr>
          <p:cNvPr id="12292" name="AutoShape 4"/>
          <p:cNvSpPr>
            <a:spLocks/>
          </p:cNvSpPr>
          <p:nvPr/>
        </p:nvSpPr>
        <p:spPr bwMode="auto">
          <a:xfrm>
            <a:off x="6972300" y="1346200"/>
            <a:ext cx="5842000" cy="7048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marL="168275" indent="-128588" algn="ctr">
              <a:defRPr sz="3400">
                <a:solidFill>
                  <a:srgbClr val="000000"/>
                </a:solidFill>
                <a:latin typeface="Gill Sans" charset="0"/>
                <a:ea typeface="Gill Sans" charset="0"/>
                <a:cs typeface="Gill Sans" charset="0"/>
                <a:sym typeface="Gill Sans" charset="0"/>
              </a:defRPr>
            </a:lvl1pPr>
            <a:lvl2pPr marL="742950" indent="-285750" algn="ctr">
              <a:defRPr sz="3400">
                <a:solidFill>
                  <a:srgbClr val="000000"/>
                </a:solidFill>
                <a:latin typeface="Gill Sans" charset="0"/>
                <a:ea typeface="Gill Sans" charset="0"/>
                <a:cs typeface="Gill Sans" charset="0"/>
                <a:sym typeface="Gill Sans" charset="0"/>
              </a:defRPr>
            </a:lvl2pPr>
            <a:lvl3pPr marL="1143000" indent="-228600" algn="ctr">
              <a:defRPr sz="3400">
                <a:solidFill>
                  <a:srgbClr val="000000"/>
                </a:solidFill>
                <a:latin typeface="Gill Sans" charset="0"/>
                <a:ea typeface="Gill Sans" charset="0"/>
                <a:cs typeface="Gill Sans" charset="0"/>
                <a:sym typeface="Gill Sans" charset="0"/>
              </a:defRPr>
            </a:lvl3pPr>
            <a:lvl4pPr marL="1600200" indent="-228600" algn="ctr">
              <a:defRPr sz="3400">
                <a:solidFill>
                  <a:srgbClr val="000000"/>
                </a:solidFill>
                <a:latin typeface="Gill Sans" charset="0"/>
                <a:ea typeface="Gill Sans" charset="0"/>
                <a:cs typeface="Gill Sans" charset="0"/>
                <a:sym typeface="Gill Sans" charset="0"/>
              </a:defRPr>
            </a:lvl4pPr>
            <a:lvl5pPr marL="2057400" indent="-228600" algn="ctr">
              <a:defRPr sz="3400">
                <a:solidFill>
                  <a:srgbClr val="000000"/>
                </a:solidFill>
                <a:latin typeface="Gill Sans" charset="0"/>
                <a:ea typeface="Gill Sans" charset="0"/>
                <a:cs typeface="Gill Sans" charset="0"/>
                <a:sym typeface="Gill Sans" charset="0"/>
              </a:defRPr>
            </a:lvl5pPr>
            <a:lvl6pPr marL="25146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6pPr>
            <a:lvl7pPr marL="29718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7pPr>
            <a:lvl8pPr marL="34290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8pPr>
            <a:lvl9pPr marL="38862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9pPr>
          </a:lstStyle>
          <a:p>
            <a:pPr algn="l" eaLnBrk="1">
              <a:buClr>
                <a:srgbClr val="011890"/>
              </a:buClr>
              <a:buFont typeface="Wingdings" charset="2"/>
              <a:buChar char="•"/>
            </a:pPr>
            <a:r>
              <a:rPr lang="en-US" altLang="en-US" sz="3000" b="1">
                <a:latin typeface="Calibri" charset="0"/>
                <a:ea typeface="Calibri" charset="0"/>
                <a:cs typeface="Calibri" charset="0"/>
                <a:sym typeface="Calibri" charset="0"/>
              </a:rPr>
              <a:t>Collect </a:t>
            </a:r>
          </a:p>
          <a:p>
            <a:pPr algn="l" eaLnBrk="1">
              <a:buClr>
                <a:srgbClr val="000000"/>
              </a:buClr>
            </a:pPr>
            <a:r>
              <a:rPr lang="en-US" altLang="en-US" sz="3000">
                <a:latin typeface="Calibri" charset="0"/>
                <a:ea typeface="Calibri" charset="0"/>
                <a:cs typeface="Calibri" charset="0"/>
                <a:sym typeface="Calibri" charset="0"/>
              </a:rPr>
              <a:t>	What and</a:t>
            </a:r>
            <a:r>
              <a:rPr lang="en-US" altLang="en-US" sz="3000" i="1">
                <a:latin typeface="Calibri" charset="0"/>
                <a:ea typeface="Calibri" charset="0"/>
                <a:cs typeface="Calibri" charset="0"/>
                <a:sym typeface="Calibri" charset="0"/>
              </a:rPr>
              <a:t> </a:t>
            </a:r>
            <a:r>
              <a:rPr lang="en-US" altLang="en-US" sz="3000">
                <a:latin typeface="Calibri" charset="0"/>
                <a:ea typeface="Calibri" charset="0"/>
                <a:cs typeface="Calibri" charset="0"/>
                <a:sym typeface="Calibri" charset="0"/>
              </a:rPr>
              <a:t>how are my students learning in relation to the learning goal?</a:t>
            </a:r>
          </a:p>
          <a:p>
            <a:pPr algn="l" eaLnBrk="1">
              <a:buClr>
                <a:srgbClr val="000000"/>
              </a:buClr>
            </a:pPr>
            <a:endParaRPr lang="en-US" altLang="en-US" sz="3000">
              <a:latin typeface="Calibri" charset="0"/>
              <a:ea typeface="Calibri" charset="0"/>
              <a:cs typeface="Calibri" charset="0"/>
              <a:sym typeface="Calibri" charset="0"/>
            </a:endParaRPr>
          </a:p>
          <a:p>
            <a:pPr algn="l" eaLnBrk="1">
              <a:buClr>
                <a:srgbClr val="011890"/>
              </a:buClr>
              <a:buFont typeface="Wingdings" charset="2"/>
              <a:buChar char="•"/>
            </a:pPr>
            <a:r>
              <a:rPr lang="en-US" altLang="en-US" sz="3000" b="1">
                <a:latin typeface="Calibri" charset="0"/>
                <a:ea typeface="Calibri" charset="0"/>
                <a:cs typeface="Calibri" charset="0"/>
                <a:sym typeface="Calibri" charset="0"/>
              </a:rPr>
              <a:t>Interpret</a:t>
            </a:r>
          </a:p>
          <a:p>
            <a:pPr algn="l" eaLnBrk="1">
              <a:buClr>
                <a:srgbClr val="000000"/>
              </a:buClr>
            </a:pPr>
            <a:r>
              <a:rPr lang="en-US" altLang="en-US" sz="3000">
                <a:latin typeface="Calibri" charset="0"/>
                <a:ea typeface="Calibri" charset="0"/>
                <a:cs typeface="Calibri" charset="0"/>
                <a:sym typeface="Calibri" charset="0"/>
              </a:rPr>
              <a:t>	What are the strengths &amp; problematic aspects of their thinking? What do they need next to deepen their  learning?</a:t>
            </a:r>
          </a:p>
          <a:p>
            <a:pPr algn="l" eaLnBrk="1">
              <a:buClr>
                <a:srgbClr val="000000"/>
              </a:buClr>
            </a:pPr>
            <a:endParaRPr lang="en-US" altLang="en-US" sz="3000">
              <a:latin typeface="Calibri" charset="0"/>
              <a:ea typeface="Calibri" charset="0"/>
              <a:cs typeface="Calibri" charset="0"/>
              <a:sym typeface="Calibri" charset="0"/>
            </a:endParaRPr>
          </a:p>
          <a:p>
            <a:pPr algn="l" eaLnBrk="1">
              <a:buFont typeface="Wingdings" charset="2"/>
              <a:buChar char="•"/>
            </a:pPr>
            <a:r>
              <a:rPr lang="en-US" altLang="en-US" sz="3000" b="1">
                <a:solidFill>
                  <a:srgbClr val="FF2600"/>
                </a:solidFill>
                <a:latin typeface="Calibri" charset="0"/>
                <a:ea typeface="Calibri" charset="0"/>
                <a:cs typeface="Calibri" charset="0"/>
                <a:sym typeface="Calibri" charset="0"/>
              </a:rPr>
              <a:t>Act</a:t>
            </a:r>
          </a:p>
          <a:p>
            <a:pPr algn="l" eaLnBrk="1">
              <a:buClr>
                <a:srgbClr val="011890"/>
              </a:buClr>
              <a:buFont typeface="Wingdings" charset="2"/>
              <a:buNone/>
            </a:pPr>
            <a:r>
              <a:rPr lang="en-US" altLang="en-US" sz="3000">
                <a:solidFill>
                  <a:srgbClr val="FF2600"/>
                </a:solidFill>
                <a:latin typeface="Calibri" charset="0"/>
                <a:ea typeface="Calibri" charset="0"/>
                <a:cs typeface="Calibri" charset="0"/>
                <a:sym typeface="Calibri" charset="0"/>
              </a:rPr>
              <a:t>	What learning experience, or feedback will address the needs I just identified?</a:t>
            </a:r>
            <a:endParaRPr lang="en-US" altLang="en-US" sz="4200"/>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3" name="Rectangle 1"/>
          <p:cNvSpPr>
            <a:spLocks noGrp="1" noChangeArrowheads="1"/>
          </p:cNvSpPr>
          <p:nvPr>
            <p:ph type="title"/>
          </p:nvPr>
        </p:nvSpPr>
        <p:spPr>
          <a:xfrm>
            <a:off x="-1892300" y="0"/>
            <a:ext cx="11709400" cy="2139950"/>
          </a:xfrm>
        </p:spPr>
        <p:txBody>
          <a:bodyPr/>
          <a:lstStyle/>
          <a:p>
            <a:pPr eaLnBrk="1">
              <a:defRPr/>
            </a:pPr>
            <a:r>
              <a:rPr lang="en-US" altLang="en-US" smtClean="0"/>
              <a:t>Feedback as:</a:t>
            </a:r>
          </a:p>
        </p:txBody>
      </p:sp>
      <p:sp>
        <p:nvSpPr>
          <p:cNvPr id="13314" name="Rectangle 2"/>
          <p:cNvSpPr>
            <a:spLocks noGrp="1" noChangeArrowheads="1"/>
          </p:cNvSpPr>
          <p:nvPr>
            <p:ph type="body" idx="1"/>
          </p:nvPr>
        </p:nvSpPr>
        <p:spPr>
          <a:xfrm>
            <a:off x="8864600" y="2287588"/>
            <a:ext cx="3416300" cy="5943600"/>
          </a:xfrm>
        </p:spPr>
        <p:txBody>
          <a:bodyPr/>
          <a:lstStyle/>
          <a:p>
            <a:pPr marL="342900" indent="-342900" algn="l" eaLnBrk="1">
              <a:spcBef>
                <a:spcPts val="1100"/>
              </a:spcBef>
              <a:buClr>
                <a:srgbClr val="000000"/>
              </a:buClr>
              <a:buFontTx/>
              <a:buChar char="•"/>
            </a:pPr>
            <a:r>
              <a:rPr lang="en-US" altLang="en-US" sz="4800">
                <a:latin typeface="Calibri" charset="0"/>
                <a:ea typeface="Calibri" charset="0"/>
                <a:cs typeface="Calibri" charset="0"/>
                <a:sym typeface="Calibri" charset="0"/>
              </a:rPr>
              <a:t>Responding to individual student work</a:t>
            </a:r>
          </a:p>
          <a:p>
            <a:pPr marL="342900" indent="-342900" algn="l" eaLnBrk="1">
              <a:spcBef>
                <a:spcPts val="1100"/>
              </a:spcBef>
              <a:buClr>
                <a:srgbClr val="000000"/>
              </a:buClr>
              <a:buFontTx/>
              <a:buChar char="•"/>
            </a:pPr>
            <a:r>
              <a:rPr lang="en-US" altLang="en-US" sz="4800">
                <a:latin typeface="Calibri" charset="0"/>
                <a:ea typeface="Calibri" charset="0"/>
                <a:cs typeface="Calibri" charset="0"/>
                <a:sym typeface="Calibri" charset="0"/>
              </a:rPr>
              <a:t>Modifying instruction</a:t>
            </a:r>
            <a:endParaRPr lang="en-US" altLang="en-US" sz="4800"/>
          </a:p>
        </p:txBody>
      </p:sp>
      <p:pic>
        <p:nvPicPr>
          <p:cNvPr id="47107"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0200" y="2273300"/>
            <a:ext cx="7924800"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8" name="TextBox 2"/>
          <p:cNvSpPr txBox="1">
            <a:spLocks noChangeArrowheads="1"/>
          </p:cNvSpPr>
          <p:nvPr/>
        </p:nvSpPr>
        <p:spPr bwMode="auto">
          <a:xfrm>
            <a:off x="1854200" y="8839200"/>
            <a:ext cx="90138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4200">
                <a:solidFill>
                  <a:srgbClr val="000000"/>
                </a:solidFill>
                <a:latin typeface="Gill Sans" charset="0"/>
                <a:ea typeface="Gill Sans" charset="0"/>
                <a:cs typeface="Gill Sans" charset="0"/>
                <a:sym typeface="Gill Sans" charset="0"/>
              </a:defRPr>
            </a:lvl1pPr>
            <a:lvl2pPr>
              <a:defRPr sz="4200">
                <a:solidFill>
                  <a:srgbClr val="000000"/>
                </a:solidFill>
                <a:latin typeface="Gill Sans" charset="0"/>
                <a:ea typeface="Gill Sans" charset="0"/>
                <a:cs typeface="Gill Sans" charset="0"/>
                <a:sym typeface="Gill Sans" charset="0"/>
              </a:defRPr>
            </a:lvl2pPr>
            <a:lvl3pPr>
              <a:defRPr sz="4200">
                <a:solidFill>
                  <a:srgbClr val="000000"/>
                </a:solidFill>
                <a:latin typeface="Gill Sans" charset="0"/>
                <a:ea typeface="Gill Sans" charset="0"/>
                <a:cs typeface="Gill Sans" charset="0"/>
                <a:sym typeface="Gill Sans" charset="0"/>
              </a:defRPr>
            </a:lvl3pPr>
            <a:lvl4pPr>
              <a:defRPr sz="4200">
                <a:solidFill>
                  <a:srgbClr val="000000"/>
                </a:solidFill>
                <a:latin typeface="Gill Sans" charset="0"/>
                <a:ea typeface="Gill Sans" charset="0"/>
                <a:cs typeface="Gill Sans" charset="0"/>
                <a:sym typeface="Gill Sans" charset="0"/>
              </a:defRPr>
            </a:lvl4pPr>
            <a:lvl5pPr>
              <a:defRPr sz="4200">
                <a:solidFill>
                  <a:srgbClr val="000000"/>
                </a:solidFill>
                <a:latin typeface="Gill Sans" charset="0"/>
                <a:ea typeface="Gill Sans" charset="0"/>
                <a:cs typeface="Gill Sans" charset="0"/>
                <a:sym typeface="Gill Sans" charset="0"/>
              </a:defRPr>
            </a:lvl5pPr>
            <a:lvl6pPr marL="1868488" indent="4175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325688" indent="4175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2782888" indent="4175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240088" indent="4175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pPr marL="0" lvl="1" indent="0" algn="ctr" eaLnBrk="1">
              <a:buClr>
                <a:srgbClr val="000000"/>
              </a:buClr>
            </a:pPr>
            <a:r>
              <a:rPr lang="en-US" altLang="en-US" sz="1200">
                <a:latin typeface="Calibri" charset="0"/>
                <a:ea typeface="Calibri" charset="0"/>
                <a:cs typeface="Calibri" charset="0"/>
                <a:sym typeface="Calibri" charset="0"/>
              </a:rPr>
              <a:t>Educational Postcard: Student Work and Teacher Feedback/ Ken Whytock https://www.flickr.com/photos/7815007@N07/December 23, 2012</a:t>
            </a:r>
          </a:p>
          <a:p>
            <a:pPr marL="0" lvl="1" indent="0" algn="ctr" eaLnBrk="1">
              <a:buClr>
                <a:srgbClr val="000000"/>
              </a:buClr>
            </a:pPr>
            <a:r>
              <a:rPr lang="en-US" altLang="en-US" sz="1200">
                <a:latin typeface="Calibri" charset="0"/>
                <a:ea typeface="Calibri" charset="0"/>
                <a:cs typeface="Calibri" charset="0"/>
                <a:sym typeface="Calibri" charset="0"/>
              </a:rPr>
              <a:t>Photo URL </a:t>
            </a:r>
            <a:r>
              <a:rPr lang="pl-PL" altLang="en-US" sz="1200">
                <a:latin typeface="Calibri" charset="0"/>
                <a:ea typeface="Calibri" charset="0"/>
                <a:cs typeface="Calibri" charset="0"/>
                <a:sym typeface="Calibri" charset="0"/>
              </a:rPr>
              <a:t>https://www.flickr.com/photos/7815007@N07/8301993103</a:t>
            </a:r>
            <a:endParaRPr lang="en-US" altLang="en-US"/>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AutoShape 2"/>
          <p:cNvSpPr>
            <a:spLocks/>
          </p:cNvSpPr>
          <p:nvPr/>
        </p:nvSpPr>
        <p:spPr bwMode="auto">
          <a:xfrm>
            <a:off x="635000" y="5638800"/>
            <a:ext cx="11798300" cy="2997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marL="57150" algn="ctr">
              <a:defRPr sz="3400">
                <a:solidFill>
                  <a:srgbClr val="000000"/>
                </a:solidFill>
                <a:latin typeface="Gill Sans" charset="0"/>
                <a:ea typeface="Gill Sans" charset="0"/>
                <a:cs typeface="Gill Sans" charset="0"/>
                <a:sym typeface="Gill Sans" charset="0"/>
              </a:defRPr>
            </a:lvl1pPr>
            <a:lvl2pPr marL="742950" indent="-285750" algn="ctr">
              <a:defRPr sz="3400">
                <a:solidFill>
                  <a:srgbClr val="000000"/>
                </a:solidFill>
                <a:latin typeface="Gill Sans" charset="0"/>
                <a:ea typeface="Gill Sans" charset="0"/>
                <a:cs typeface="Gill Sans" charset="0"/>
                <a:sym typeface="Gill Sans" charset="0"/>
              </a:defRPr>
            </a:lvl2pPr>
            <a:lvl3pPr marL="1143000" indent="-228600" algn="ctr">
              <a:defRPr sz="3400">
                <a:solidFill>
                  <a:srgbClr val="000000"/>
                </a:solidFill>
                <a:latin typeface="Gill Sans" charset="0"/>
                <a:ea typeface="Gill Sans" charset="0"/>
                <a:cs typeface="Gill Sans" charset="0"/>
                <a:sym typeface="Gill Sans" charset="0"/>
              </a:defRPr>
            </a:lvl3pPr>
            <a:lvl4pPr marL="1600200" indent="-228600" algn="ctr">
              <a:defRPr sz="3400">
                <a:solidFill>
                  <a:srgbClr val="000000"/>
                </a:solidFill>
                <a:latin typeface="Gill Sans" charset="0"/>
                <a:ea typeface="Gill Sans" charset="0"/>
                <a:cs typeface="Gill Sans" charset="0"/>
                <a:sym typeface="Gill Sans" charset="0"/>
              </a:defRPr>
            </a:lvl4pPr>
            <a:lvl5pPr marL="2057400" indent="-228600" algn="ctr">
              <a:defRPr sz="3400">
                <a:solidFill>
                  <a:srgbClr val="000000"/>
                </a:solidFill>
                <a:latin typeface="Gill Sans" charset="0"/>
                <a:ea typeface="Gill Sans" charset="0"/>
                <a:cs typeface="Gill Sans" charset="0"/>
                <a:sym typeface="Gill Sans" charset="0"/>
              </a:defRPr>
            </a:lvl5pPr>
            <a:lvl6pPr marL="25146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6pPr>
            <a:lvl7pPr marL="29718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7pPr>
            <a:lvl8pPr marL="34290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8pPr>
            <a:lvl9pPr marL="38862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9pPr>
          </a:lstStyle>
          <a:p>
            <a:pPr indent="0" algn="l" eaLnBrk="1">
              <a:buClr>
                <a:srgbClr val="000000"/>
              </a:buClr>
              <a:buFontTx/>
              <a:buChar char="•"/>
            </a:pPr>
            <a:r>
              <a:rPr lang="en-US" altLang="en-US" sz="4800">
                <a:latin typeface="Calibri" charset="0"/>
                <a:ea typeface="Calibri" charset="0"/>
                <a:cs typeface="Calibri" charset="0"/>
                <a:sym typeface="Calibri" charset="0"/>
              </a:rPr>
              <a:t>Provided feedback on a product of student work</a:t>
            </a:r>
          </a:p>
          <a:p>
            <a:pPr indent="0" algn="l" eaLnBrk="1">
              <a:buClr>
                <a:srgbClr val="000000"/>
              </a:buClr>
              <a:buFontTx/>
              <a:buChar char="•"/>
            </a:pPr>
            <a:r>
              <a:rPr lang="en-US" altLang="en-US" sz="4800">
                <a:latin typeface="Calibri" charset="0"/>
                <a:ea typeface="Calibri" charset="0"/>
                <a:cs typeface="Calibri" charset="0"/>
                <a:sym typeface="Calibri" charset="0"/>
              </a:rPr>
              <a:t>Changed your instruction based on evidence of student thinking</a:t>
            </a:r>
            <a:endParaRPr lang="en-US" altLang="en-US" sz="4200"/>
          </a:p>
        </p:txBody>
      </p:sp>
      <p:sp>
        <p:nvSpPr>
          <p:cNvPr id="15363" name="AutoShape 3"/>
          <p:cNvSpPr>
            <a:spLocks/>
          </p:cNvSpPr>
          <p:nvPr/>
        </p:nvSpPr>
        <p:spPr bwMode="auto">
          <a:xfrm>
            <a:off x="8255000" y="609600"/>
            <a:ext cx="4464050" cy="3657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marL="57150" algn="ctr">
              <a:defRPr sz="3400">
                <a:solidFill>
                  <a:srgbClr val="000000"/>
                </a:solidFill>
                <a:latin typeface="Gill Sans" charset="0"/>
                <a:ea typeface="Gill Sans" charset="0"/>
                <a:cs typeface="Gill Sans" charset="0"/>
                <a:sym typeface="Gill Sans" charset="0"/>
              </a:defRPr>
            </a:lvl1pPr>
            <a:lvl2pPr marL="742950" indent="-285750" algn="ctr">
              <a:defRPr sz="3400">
                <a:solidFill>
                  <a:srgbClr val="000000"/>
                </a:solidFill>
                <a:latin typeface="Gill Sans" charset="0"/>
                <a:ea typeface="Gill Sans" charset="0"/>
                <a:cs typeface="Gill Sans" charset="0"/>
                <a:sym typeface="Gill Sans" charset="0"/>
              </a:defRPr>
            </a:lvl2pPr>
            <a:lvl3pPr marL="1143000" indent="-228600" algn="ctr">
              <a:defRPr sz="3400">
                <a:solidFill>
                  <a:srgbClr val="000000"/>
                </a:solidFill>
                <a:latin typeface="Gill Sans" charset="0"/>
                <a:ea typeface="Gill Sans" charset="0"/>
                <a:cs typeface="Gill Sans" charset="0"/>
                <a:sym typeface="Gill Sans" charset="0"/>
              </a:defRPr>
            </a:lvl3pPr>
            <a:lvl4pPr marL="1600200" indent="-228600" algn="ctr">
              <a:defRPr sz="3400">
                <a:solidFill>
                  <a:srgbClr val="000000"/>
                </a:solidFill>
                <a:latin typeface="Gill Sans" charset="0"/>
                <a:ea typeface="Gill Sans" charset="0"/>
                <a:cs typeface="Gill Sans" charset="0"/>
                <a:sym typeface="Gill Sans" charset="0"/>
              </a:defRPr>
            </a:lvl4pPr>
            <a:lvl5pPr marL="2057400" indent="-228600" algn="ctr">
              <a:defRPr sz="3400">
                <a:solidFill>
                  <a:srgbClr val="000000"/>
                </a:solidFill>
                <a:latin typeface="Gill Sans" charset="0"/>
                <a:ea typeface="Gill Sans" charset="0"/>
                <a:cs typeface="Gill Sans" charset="0"/>
                <a:sym typeface="Gill Sans" charset="0"/>
              </a:defRPr>
            </a:lvl5pPr>
            <a:lvl6pPr marL="25146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6pPr>
            <a:lvl7pPr marL="29718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7pPr>
            <a:lvl8pPr marL="34290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8pPr>
            <a:lvl9pPr marL="38862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9pPr>
          </a:lstStyle>
          <a:p>
            <a:pPr indent="0" eaLnBrk="1">
              <a:buClr>
                <a:srgbClr val="000000"/>
              </a:buClr>
              <a:buFont typeface="Calibri" charset="0"/>
              <a:buNone/>
            </a:pPr>
            <a:r>
              <a:rPr lang="en-US" altLang="en-US" sz="5400" b="1">
                <a:latin typeface="Calibri" charset="0"/>
                <a:ea typeface="Calibri" charset="0"/>
                <a:cs typeface="Calibri" charset="0"/>
                <a:sym typeface="Calibri" charset="0"/>
              </a:rPr>
              <a:t>Discuss an example from last year when you:</a:t>
            </a:r>
            <a:endParaRPr lang="en-US" altLang="en-US" sz="5400"/>
          </a:p>
        </p:txBody>
      </p:sp>
      <p:pic>
        <p:nvPicPr>
          <p:cNvPr id="49155"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1325" y="225425"/>
            <a:ext cx="7432675" cy="495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536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536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build="p" bldLvl="5"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1" descr="image.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1150" y="228600"/>
            <a:ext cx="6419850" cy="9177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1506" name="AutoShape 2"/>
          <p:cNvSpPr>
            <a:spLocks/>
          </p:cNvSpPr>
          <p:nvPr/>
        </p:nvSpPr>
        <p:spPr bwMode="auto">
          <a:xfrm>
            <a:off x="7404100" y="393700"/>
            <a:ext cx="4749800" cy="2946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marL="57150" algn="ctr">
              <a:defRPr sz="3400">
                <a:solidFill>
                  <a:srgbClr val="000000"/>
                </a:solidFill>
                <a:latin typeface="Gill Sans" charset="0"/>
                <a:ea typeface="Gill Sans" charset="0"/>
                <a:cs typeface="Gill Sans" charset="0"/>
                <a:sym typeface="Gill Sans" charset="0"/>
              </a:defRPr>
            </a:lvl1pPr>
            <a:lvl2pPr marL="742950" indent="-285750" algn="ctr">
              <a:defRPr sz="3400">
                <a:solidFill>
                  <a:srgbClr val="000000"/>
                </a:solidFill>
                <a:latin typeface="Gill Sans" charset="0"/>
                <a:ea typeface="Gill Sans" charset="0"/>
                <a:cs typeface="Gill Sans" charset="0"/>
                <a:sym typeface="Gill Sans" charset="0"/>
              </a:defRPr>
            </a:lvl2pPr>
            <a:lvl3pPr marL="1143000" indent="-228600" algn="ctr">
              <a:defRPr sz="3400">
                <a:solidFill>
                  <a:srgbClr val="000000"/>
                </a:solidFill>
                <a:latin typeface="Gill Sans" charset="0"/>
                <a:ea typeface="Gill Sans" charset="0"/>
                <a:cs typeface="Gill Sans" charset="0"/>
                <a:sym typeface="Gill Sans" charset="0"/>
              </a:defRPr>
            </a:lvl3pPr>
            <a:lvl4pPr marL="1600200" indent="-228600" algn="ctr">
              <a:defRPr sz="3400">
                <a:solidFill>
                  <a:srgbClr val="000000"/>
                </a:solidFill>
                <a:latin typeface="Gill Sans" charset="0"/>
                <a:ea typeface="Gill Sans" charset="0"/>
                <a:cs typeface="Gill Sans" charset="0"/>
                <a:sym typeface="Gill Sans" charset="0"/>
              </a:defRPr>
            </a:lvl4pPr>
            <a:lvl5pPr marL="2057400" indent="-228600" algn="ctr">
              <a:defRPr sz="3400">
                <a:solidFill>
                  <a:srgbClr val="000000"/>
                </a:solidFill>
                <a:latin typeface="Gill Sans" charset="0"/>
                <a:ea typeface="Gill Sans" charset="0"/>
                <a:cs typeface="Gill Sans" charset="0"/>
                <a:sym typeface="Gill Sans" charset="0"/>
              </a:defRPr>
            </a:lvl5pPr>
            <a:lvl6pPr marL="25146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6pPr>
            <a:lvl7pPr marL="29718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7pPr>
            <a:lvl8pPr marL="34290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8pPr>
            <a:lvl9pPr marL="38862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9pPr>
          </a:lstStyle>
          <a:p>
            <a:pPr indent="0" algn="l" eaLnBrk="1">
              <a:buClr>
                <a:srgbClr val="000000"/>
              </a:buClr>
              <a:buFont typeface="Calibri" charset="0"/>
              <a:buNone/>
            </a:pPr>
            <a:r>
              <a:rPr lang="en-US" altLang="en-US" sz="4800">
                <a:latin typeface="Calibri" charset="0"/>
                <a:ea typeface="Calibri" charset="0"/>
                <a:cs typeface="Calibri" charset="0"/>
                <a:sym typeface="Calibri" charset="0"/>
              </a:rPr>
              <a:t>Effective feedback has an average effect size of 0.75.</a:t>
            </a:r>
            <a:endParaRPr lang="en-US" altLang="en-US" sz="4200"/>
          </a:p>
        </p:txBody>
      </p:sp>
      <p:sp>
        <p:nvSpPr>
          <p:cNvPr id="21507" name="AutoShape 3"/>
          <p:cNvSpPr>
            <a:spLocks/>
          </p:cNvSpPr>
          <p:nvPr/>
        </p:nvSpPr>
        <p:spPr bwMode="auto">
          <a:xfrm>
            <a:off x="7404100" y="3810000"/>
            <a:ext cx="4749800" cy="2235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marL="57150" algn="ctr">
              <a:defRPr sz="3400">
                <a:solidFill>
                  <a:srgbClr val="000000"/>
                </a:solidFill>
                <a:latin typeface="Gill Sans" charset="0"/>
                <a:ea typeface="Gill Sans" charset="0"/>
                <a:cs typeface="Gill Sans" charset="0"/>
                <a:sym typeface="Gill Sans" charset="0"/>
              </a:defRPr>
            </a:lvl1pPr>
            <a:lvl2pPr marL="742950" indent="-285750" algn="ctr">
              <a:defRPr sz="3400">
                <a:solidFill>
                  <a:srgbClr val="000000"/>
                </a:solidFill>
                <a:latin typeface="Gill Sans" charset="0"/>
                <a:ea typeface="Gill Sans" charset="0"/>
                <a:cs typeface="Gill Sans" charset="0"/>
                <a:sym typeface="Gill Sans" charset="0"/>
              </a:defRPr>
            </a:lvl2pPr>
            <a:lvl3pPr marL="1143000" indent="-228600" algn="ctr">
              <a:defRPr sz="3400">
                <a:solidFill>
                  <a:srgbClr val="000000"/>
                </a:solidFill>
                <a:latin typeface="Gill Sans" charset="0"/>
                <a:ea typeface="Gill Sans" charset="0"/>
                <a:cs typeface="Gill Sans" charset="0"/>
                <a:sym typeface="Gill Sans" charset="0"/>
              </a:defRPr>
            </a:lvl3pPr>
            <a:lvl4pPr marL="1600200" indent="-228600" algn="ctr">
              <a:defRPr sz="3400">
                <a:solidFill>
                  <a:srgbClr val="000000"/>
                </a:solidFill>
                <a:latin typeface="Gill Sans" charset="0"/>
                <a:ea typeface="Gill Sans" charset="0"/>
                <a:cs typeface="Gill Sans" charset="0"/>
                <a:sym typeface="Gill Sans" charset="0"/>
              </a:defRPr>
            </a:lvl4pPr>
            <a:lvl5pPr marL="2057400" indent="-228600" algn="ctr">
              <a:defRPr sz="3400">
                <a:solidFill>
                  <a:srgbClr val="000000"/>
                </a:solidFill>
                <a:latin typeface="Gill Sans" charset="0"/>
                <a:ea typeface="Gill Sans" charset="0"/>
                <a:cs typeface="Gill Sans" charset="0"/>
                <a:sym typeface="Gill Sans" charset="0"/>
              </a:defRPr>
            </a:lvl5pPr>
            <a:lvl6pPr marL="25146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6pPr>
            <a:lvl7pPr marL="29718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7pPr>
            <a:lvl8pPr marL="34290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8pPr>
            <a:lvl9pPr marL="38862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9pPr>
          </a:lstStyle>
          <a:p>
            <a:pPr indent="0" algn="l" eaLnBrk="1">
              <a:buClr>
                <a:srgbClr val="000000"/>
              </a:buClr>
              <a:buFont typeface="Calibri" charset="0"/>
              <a:buNone/>
            </a:pPr>
            <a:r>
              <a:rPr lang="en-US" altLang="en-US" sz="3600">
                <a:latin typeface="Calibri" charset="0"/>
                <a:ea typeface="Calibri" charset="0"/>
                <a:cs typeface="Calibri" charset="0"/>
                <a:sym typeface="Calibri" charset="0"/>
              </a:rPr>
              <a:t>Three questions:</a:t>
            </a:r>
          </a:p>
          <a:p>
            <a:pPr indent="0" algn="l" eaLnBrk="1">
              <a:buClr>
                <a:srgbClr val="000000"/>
              </a:buClr>
              <a:buFont typeface="Calibri" charset="0"/>
              <a:buNone/>
            </a:pPr>
            <a:r>
              <a:rPr lang="en-US" altLang="en-US" sz="3600">
                <a:latin typeface="Calibri" charset="0"/>
                <a:ea typeface="Calibri" charset="0"/>
                <a:cs typeface="Calibri" charset="0"/>
                <a:sym typeface="Calibri" charset="0"/>
              </a:rPr>
              <a:t>Where am I going?</a:t>
            </a:r>
          </a:p>
          <a:p>
            <a:pPr indent="0" algn="l" eaLnBrk="1">
              <a:buClr>
                <a:srgbClr val="000000"/>
              </a:buClr>
              <a:buFont typeface="Calibri" charset="0"/>
              <a:buNone/>
            </a:pPr>
            <a:r>
              <a:rPr lang="en-US" altLang="en-US" sz="3600">
                <a:latin typeface="Calibri" charset="0"/>
                <a:ea typeface="Calibri" charset="0"/>
                <a:cs typeface="Calibri" charset="0"/>
                <a:sym typeface="Calibri" charset="0"/>
              </a:rPr>
              <a:t>Where am I now?</a:t>
            </a:r>
          </a:p>
          <a:p>
            <a:pPr indent="0" algn="l" eaLnBrk="1">
              <a:buClr>
                <a:srgbClr val="000000"/>
              </a:buClr>
              <a:buFont typeface="Calibri" charset="0"/>
              <a:buNone/>
            </a:pPr>
            <a:r>
              <a:rPr lang="en-US" altLang="en-US" sz="3600">
                <a:latin typeface="Calibri" charset="0"/>
                <a:ea typeface="Calibri" charset="0"/>
                <a:cs typeface="Calibri" charset="0"/>
                <a:sym typeface="Calibri" charset="0"/>
              </a:rPr>
              <a:t>How do I close the gap?</a:t>
            </a:r>
            <a:endParaRPr lang="en-US" altLang="en-US" sz="4200"/>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droppedImage.pd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990513" cy="6019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3555" name="AutoShape 3"/>
          <p:cNvSpPr>
            <a:spLocks/>
          </p:cNvSpPr>
          <p:nvPr/>
        </p:nvSpPr>
        <p:spPr bwMode="auto">
          <a:xfrm>
            <a:off x="254000" y="6248400"/>
            <a:ext cx="12496800" cy="274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algn="ctr">
              <a:defRPr sz="3400">
                <a:solidFill>
                  <a:srgbClr val="000000"/>
                </a:solidFill>
                <a:latin typeface="Gill Sans" charset="0"/>
                <a:ea typeface="Gill Sans" charset="0"/>
                <a:cs typeface="Gill Sans" charset="0"/>
                <a:sym typeface="Gill Sans" charset="0"/>
              </a:defRPr>
            </a:lvl1pPr>
            <a:lvl2pPr marL="742950" indent="-285750" algn="ctr">
              <a:defRPr sz="3400">
                <a:solidFill>
                  <a:srgbClr val="000000"/>
                </a:solidFill>
                <a:latin typeface="Gill Sans" charset="0"/>
                <a:ea typeface="Gill Sans" charset="0"/>
                <a:cs typeface="Gill Sans" charset="0"/>
                <a:sym typeface="Gill Sans" charset="0"/>
              </a:defRPr>
            </a:lvl2pPr>
            <a:lvl3pPr marL="1143000" indent="-228600" algn="ctr">
              <a:defRPr sz="3400">
                <a:solidFill>
                  <a:srgbClr val="000000"/>
                </a:solidFill>
                <a:latin typeface="Gill Sans" charset="0"/>
                <a:ea typeface="Gill Sans" charset="0"/>
                <a:cs typeface="Gill Sans" charset="0"/>
                <a:sym typeface="Gill Sans" charset="0"/>
              </a:defRPr>
            </a:lvl3pPr>
            <a:lvl4pPr marL="1600200" indent="-228600" algn="ctr">
              <a:defRPr sz="3400">
                <a:solidFill>
                  <a:srgbClr val="000000"/>
                </a:solidFill>
                <a:latin typeface="Gill Sans" charset="0"/>
                <a:ea typeface="Gill Sans" charset="0"/>
                <a:cs typeface="Gill Sans" charset="0"/>
                <a:sym typeface="Gill Sans" charset="0"/>
              </a:defRPr>
            </a:lvl4pPr>
            <a:lvl5pPr marL="2057400" indent="-228600" algn="ctr">
              <a:defRPr sz="3400">
                <a:solidFill>
                  <a:srgbClr val="000000"/>
                </a:solidFill>
                <a:latin typeface="Gill Sans" charset="0"/>
                <a:ea typeface="Gill Sans" charset="0"/>
                <a:cs typeface="Gill Sans" charset="0"/>
                <a:sym typeface="Gill Sans" charset="0"/>
              </a:defRPr>
            </a:lvl5pPr>
            <a:lvl6pPr marL="25146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6pPr>
            <a:lvl7pPr marL="29718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7pPr>
            <a:lvl8pPr marL="34290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8pPr>
            <a:lvl9pPr marL="38862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9pPr>
          </a:lstStyle>
          <a:p>
            <a:pPr indent="0" algn="l" eaLnBrk="1"/>
            <a:r>
              <a:rPr lang="en-US" altLang="en-US" sz="4400">
                <a:latin typeface="Calibri" charset="0"/>
                <a:ea typeface="Calibri" charset="0"/>
                <a:cs typeface="Calibri" charset="0"/>
                <a:sym typeface="Calibri" charset="0"/>
              </a:rPr>
              <a:t>According to the author, what are the essential elements of feedback?</a:t>
            </a:r>
          </a:p>
          <a:p>
            <a:pPr indent="0" algn="l" eaLnBrk="1"/>
            <a:r>
              <a:rPr lang="en-US" altLang="en-US" sz="4400">
                <a:latin typeface="Calibri" charset="0"/>
                <a:ea typeface="Calibri" charset="0"/>
                <a:cs typeface="Calibri" charset="0"/>
                <a:sym typeface="Calibri" charset="0"/>
              </a:rPr>
              <a:t>What insights did the article provide about effective feedback in your content area or in your classroom?</a:t>
            </a:r>
            <a:endParaRPr lang="en-US" altLang="en-US" sz="4400"/>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1" descr="image.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93738" y="584200"/>
            <a:ext cx="11953875" cy="680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nvGrpSpPr>
          <p:cNvPr id="55298" name="Group 2"/>
          <p:cNvGrpSpPr>
            <a:grpSpLocks/>
          </p:cNvGrpSpPr>
          <p:nvPr/>
        </p:nvGrpSpPr>
        <p:grpSpPr bwMode="auto">
          <a:xfrm>
            <a:off x="974725" y="5270500"/>
            <a:ext cx="11428413" cy="3492500"/>
            <a:chOff x="0" y="0"/>
            <a:chExt cx="11430000" cy="3492500"/>
          </a:xfrm>
        </p:grpSpPr>
        <p:sp>
          <p:nvSpPr>
            <p:cNvPr id="25603" name="AutoShape 3"/>
            <p:cNvSpPr>
              <a:spLocks/>
            </p:cNvSpPr>
            <p:nvPr/>
          </p:nvSpPr>
          <p:spPr bwMode="auto">
            <a:xfrm>
              <a:off x="0" y="0"/>
              <a:ext cx="11430000" cy="3492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rgbClr val="212560"/>
            </a:solidFill>
            <a:ln>
              <a:noFill/>
            </a:ln>
            <a:effectLst/>
            <a:extLst>
              <a:ext uri="{91240B29-F687-4F45-9708-019B960494DF}">
                <a14:hiddenLine xmlns:a14="http://schemas.microsoft.com/office/drawing/2010/main" w="9525"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indent="0" algn="ctr" eaLnBrk="1">
                <a:defRPr/>
              </a:pPr>
              <a:endParaRPr lang="en-US" altLang="en-US"/>
            </a:p>
          </p:txBody>
        </p:sp>
        <p:sp>
          <p:nvSpPr>
            <p:cNvPr id="25604" name="AutoShape 4"/>
            <p:cNvSpPr>
              <a:spLocks/>
            </p:cNvSpPr>
            <p:nvPr/>
          </p:nvSpPr>
          <p:spPr bwMode="auto">
            <a:xfrm>
              <a:off x="0" y="0"/>
              <a:ext cx="11430000" cy="2971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marL="428625" indent="-428625" algn="ctr">
                <a:defRPr sz="3400">
                  <a:solidFill>
                    <a:srgbClr val="000000"/>
                  </a:solidFill>
                  <a:latin typeface="Gill Sans" charset="0"/>
                  <a:ea typeface="Gill Sans" charset="0"/>
                  <a:cs typeface="Gill Sans" charset="0"/>
                  <a:sym typeface="Gill Sans" charset="0"/>
                </a:defRPr>
              </a:lvl1pPr>
              <a:lvl2pPr marL="742950" indent="-285750" algn="ctr">
                <a:defRPr sz="3400">
                  <a:solidFill>
                    <a:srgbClr val="000000"/>
                  </a:solidFill>
                  <a:latin typeface="Gill Sans" charset="0"/>
                  <a:ea typeface="Gill Sans" charset="0"/>
                  <a:cs typeface="Gill Sans" charset="0"/>
                  <a:sym typeface="Gill Sans" charset="0"/>
                </a:defRPr>
              </a:lvl2pPr>
              <a:lvl3pPr marL="1143000" indent="-228600" algn="ctr">
                <a:defRPr sz="3400">
                  <a:solidFill>
                    <a:srgbClr val="000000"/>
                  </a:solidFill>
                  <a:latin typeface="Gill Sans" charset="0"/>
                  <a:ea typeface="Gill Sans" charset="0"/>
                  <a:cs typeface="Gill Sans" charset="0"/>
                  <a:sym typeface="Gill Sans" charset="0"/>
                </a:defRPr>
              </a:lvl3pPr>
              <a:lvl4pPr marL="1600200" indent="-228600" algn="ctr">
                <a:defRPr sz="3400">
                  <a:solidFill>
                    <a:srgbClr val="000000"/>
                  </a:solidFill>
                  <a:latin typeface="Gill Sans" charset="0"/>
                  <a:ea typeface="Gill Sans" charset="0"/>
                  <a:cs typeface="Gill Sans" charset="0"/>
                  <a:sym typeface="Gill Sans" charset="0"/>
                </a:defRPr>
              </a:lvl4pPr>
              <a:lvl5pPr marL="2057400" indent="-228600" algn="ctr">
                <a:defRPr sz="3400">
                  <a:solidFill>
                    <a:srgbClr val="000000"/>
                  </a:solidFill>
                  <a:latin typeface="Gill Sans" charset="0"/>
                  <a:ea typeface="Gill Sans" charset="0"/>
                  <a:cs typeface="Gill Sans" charset="0"/>
                  <a:sym typeface="Gill Sans" charset="0"/>
                </a:defRPr>
              </a:lvl5pPr>
              <a:lvl6pPr marL="25146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6pPr>
              <a:lvl7pPr marL="29718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7pPr>
              <a:lvl8pPr marL="34290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8pPr>
              <a:lvl9pPr marL="38862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9pPr>
            </a:lstStyle>
            <a:p>
              <a:pPr algn="l" eaLnBrk="1">
                <a:buClr>
                  <a:srgbClr val="FFFFFF"/>
                </a:buClr>
                <a:buFontTx/>
                <a:buChar char="•"/>
              </a:pPr>
              <a:r>
                <a:rPr lang="en-US" altLang="en-US" sz="3200">
                  <a:solidFill>
                    <a:srgbClr val="FFFFFF"/>
                  </a:solidFill>
                  <a:latin typeface="Calibri" charset="0"/>
                  <a:ea typeface="Calibri" charset="0"/>
                  <a:cs typeface="Calibri" charset="0"/>
                  <a:sym typeface="Calibri" charset="0"/>
                </a:rPr>
                <a:t>Look over the sheet </a:t>
              </a:r>
              <a:r>
                <a:rPr lang="en-US" altLang="en-US" sz="3200" i="1">
                  <a:solidFill>
                    <a:srgbClr val="FFFFFF"/>
                  </a:solidFill>
                  <a:latin typeface="Calibri" charset="0"/>
                  <a:ea typeface="Calibri" charset="0"/>
                  <a:cs typeface="Calibri" charset="0"/>
                  <a:sym typeface="Calibri" charset="0"/>
                </a:rPr>
                <a:t>Assessing Feedback Strategies and Content</a:t>
              </a:r>
            </a:p>
            <a:p>
              <a:pPr algn="l" eaLnBrk="1">
                <a:buClr>
                  <a:srgbClr val="FFFFFF"/>
                </a:buClr>
                <a:buFontTx/>
                <a:buChar char="•"/>
              </a:pPr>
              <a:r>
                <a:rPr lang="en-US" altLang="en-US" sz="3200">
                  <a:solidFill>
                    <a:srgbClr val="FFFFFF"/>
                  </a:solidFill>
                  <a:latin typeface="Calibri" charset="0"/>
                  <a:ea typeface="Calibri" charset="0"/>
                  <a:cs typeface="Calibri" charset="0"/>
                  <a:sym typeface="Calibri" charset="0"/>
                </a:rPr>
                <a:t>Read Examples of Good Feedback and Examples of Bad Feedback</a:t>
              </a:r>
            </a:p>
            <a:p>
              <a:pPr algn="l" eaLnBrk="1">
                <a:buClr>
                  <a:srgbClr val="FFFFFF"/>
                </a:buClr>
                <a:buFontTx/>
                <a:buChar char="•"/>
              </a:pPr>
              <a:r>
                <a:rPr lang="en-US" altLang="en-US" sz="3200">
                  <a:solidFill>
                    <a:srgbClr val="FFFFFF"/>
                  </a:solidFill>
                  <a:latin typeface="Calibri" charset="0"/>
                  <a:ea typeface="Calibri" charset="0"/>
                  <a:cs typeface="Calibri" charset="0"/>
                  <a:sym typeface="Calibri" charset="0"/>
                </a:rPr>
                <a:t>Do you find your current classroom practice in either of those columns?</a:t>
              </a:r>
            </a:p>
            <a:p>
              <a:pPr algn="l" eaLnBrk="1">
                <a:buClr>
                  <a:srgbClr val="FFFFFF"/>
                </a:buClr>
                <a:buFontTx/>
                <a:buChar char="•"/>
              </a:pPr>
              <a:r>
                <a:rPr lang="en-US" altLang="en-US" sz="3200">
                  <a:solidFill>
                    <a:srgbClr val="FFFFFF"/>
                  </a:solidFill>
                  <a:latin typeface="Calibri" charset="0"/>
                  <a:ea typeface="Calibri" charset="0"/>
                  <a:cs typeface="Calibri" charset="0"/>
                  <a:sym typeface="Calibri" charset="0"/>
                </a:rPr>
                <a:t>Keep these examples in mind when we practice giving feedback on student work later on.</a:t>
              </a:r>
              <a:endParaRPr lang="en-US" altLang="en-US" sz="4200"/>
            </a:p>
          </p:txBody>
        </p:sp>
      </p:gr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AutoShape 1"/>
          <p:cNvSpPr>
            <a:spLocks/>
          </p:cNvSpPr>
          <p:nvPr/>
        </p:nvSpPr>
        <p:spPr bwMode="auto">
          <a:xfrm>
            <a:off x="1428750" y="100013"/>
            <a:ext cx="10325100" cy="558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lvl1pPr algn="ctr">
              <a:defRPr sz="3400">
                <a:solidFill>
                  <a:srgbClr val="000000"/>
                </a:solidFill>
                <a:latin typeface="Gill Sans" charset="0"/>
                <a:ea typeface="Gill Sans" charset="0"/>
                <a:cs typeface="Gill Sans" charset="0"/>
                <a:sym typeface="Gill Sans" charset="0"/>
              </a:defRPr>
            </a:lvl1pPr>
            <a:lvl2pPr marL="742950" indent="-285750" algn="ctr">
              <a:defRPr sz="3400">
                <a:solidFill>
                  <a:srgbClr val="000000"/>
                </a:solidFill>
                <a:latin typeface="Gill Sans" charset="0"/>
                <a:ea typeface="Gill Sans" charset="0"/>
                <a:cs typeface="Gill Sans" charset="0"/>
                <a:sym typeface="Gill Sans" charset="0"/>
              </a:defRPr>
            </a:lvl2pPr>
            <a:lvl3pPr marL="1143000" indent="-228600" algn="ctr">
              <a:defRPr sz="3400">
                <a:solidFill>
                  <a:srgbClr val="000000"/>
                </a:solidFill>
                <a:latin typeface="Gill Sans" charset="0"/>
                <a:ea typeface="Gill Sans" charset="0"/>
                <a:cs typeface="Gill Sans" charset="0"/>
                <a:sym typeface="Gill Sans" charset="0"/>
              </a:defRPr>
            </a:lvl3pPr>
            <a:lvl4pPr marL="1600200" indent="-228600" algn="ctr">
              <a:defRPr sz="3400">
                <a:solidFill>
                  <a:srgbClr val="000000"/>
                </a:solidFill>
                <a:latin typeface="Gill Sans" charset="0"/>
                <a:ea typeface="Gill Sans" charset="0"/>
                <a:cs typeface="Gill Sans" charset="0"/>
                <a:sym typeface="Gill Sans" charset="0"/>
              </a:defRPr>
            </a:lvl4pPr>
            <a:lvl5pPr marL="2057400" indent="-228600" algn="ctr">
              <a:defRPr sz="3400">
                <a:solidFill>
                  <a:srgbClr val="000000"/>
                </a:solidFill>
                <a:latin typeface="Gill Sans" charset="0"/>
                <a:ea typeface="Gill Sans" charset="0"/>
                <a:cs typeface="Gill Sans" charset="0"/>
                <a:sym typeface="Gill Sans" charset="0"/>
              </a:defRPr>
            </a:lvl5pPr>
            <a:lvl6pPr marL="25146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6pPr>
            <a:lvl7pPr marL="29718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7pPr>
            <a:lvl8pPr marL="34290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8pPr>
            <a:lvl9pPr marL="38862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9pPr>
          </a:lstStyle>
          <a:p>
            <a:pPr marL="0" indent="0" eaLnBrk="1">
              <a:buClr>
                <a:srgbClr val="000000"/>
              </a:buClr>
              <a:buFont typeface="Calibri" charset="0"/>
              <a:buNone/>
            </a:pPr>
            <a:r>
              <a:rPr lang="en-US" altLang="en-US" sz="3600">
                <a:latin typeface="Calibri" charset="0"/>
                <a:ea typeface="Calibri" charset="0"/>
                <a:cs typeface="Calibri" charset="0"/>
                <a:sym typeface="Calibri" charset="0"/>
              </a:rPr>
              <a:t>Without feedback. . .</a:t>
            </a:r>
            <a:endParaRPr lang="en-US" altLang="en-US" sz="4200"/>
          </a:p>
        </p:txBody>
      </p:sp>
      <p:grpSp>
        <p:nvGrpSpPr>
          <p:cNvPr id="57346" name="Group 2"/>
          <p:cNvGrpSpPr>
            <a:grpSpLocks/>
          </p:cNvGrpSpPr>
          <p:nvPr/>
        </p:nvGrpSpPr>
        <p:grpSpPr bwMode="auto">
          <a:xfrm>
            <a:off x="2538413" y="2676525"/>
            <a:ext cx="8343900" cy="1244600"/>
            <a:chOff x="0" y="0"/>
            <a:chExt cx="8343900" cy="1244600"/>
          </a:xfrm>
        </p:grpSpPr>
        <p:sp>
          <p:nvSpPr>
            <p:cNvPr id="2" name="AutoShape 3"/>
            <p:cNvSpPr>
              <a:spLocks/>
            </p:cNvSpPr>
            <p:nvPr/>
          </p:nvSpPr>
          <p:spPr bwMode="auto">
            <a:xfrm>
              <a:off x="0" y="38100"/>
              <a:ext cx="8331200" cy="1168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solidFill>
              <a:srgbClr val="FFFFFF"/>
            </a:solidFill>
            <a:ln w="25400" cap="flat" cmpd="sng">
              <a:solidFill>
                <a:srgbClr val="008F00"/>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indent="0" algn="ctr" eaLnBrk="1">
                <a:defRPr/>
              </a:pPr>
              <a:endParaRPr lang="en-US" altLang="en-US"/>
            </a:p>
          </p:txBody>
        </p:sp>
        <p:sp>
          <p:nvSpPr>
            <p:cNvPr id="3" name="AutoShape 4"/>
            <p:cNvSpPr>
              <a:spLocks/>
            </p:cNvSpPr>
            <p:nvPr/>
          </p:nvSpPr>
          <p:spPr bwMode="auto">
            <a:xfrm>
              <a:off x="0" y="0"/>
              <a:ext cx="8343900" cy="1244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lvl1pPr marL="182563" algn="ctr">
                <a:defRPr sz="3400">
                  <a:solidFill>
                    <a:srgbClr val="000000"/>
                  </a:solidFill>
                  <a:latin typeface="Gill Sans" charset="0"/>
                  <a:ea typeface="Gill Sans" charset="0"/>
                  <a:cs typeface="Gill Sans" charset="0"/>
                  <a:sym typeface="Gill Sans" charset="0"/>
                </a:defRPr>
              </a:lvl1pPr>
              <a:lvl2pPr marL="742950" indent="-285750" algn="ctr">
                <a:defRPr sz="3400">
                  <a:solidFill>
                    <a:srgbClr val="000000"/>
                  </a:solidFill>
                  <a:latin typeface="Gill Sans" charset="0"/>
                  <a:ea typeface="Gill Sans" charset="0"/>
                  <a:cs typeface="Gill Sans" charset="0"/>
                  <a:sym typeface="Gill Sans" charset="0"/>
                </a:defRPr>
              </a:lvl2pPr>
              <a:lvl3pPr marL="1143000" indent="-228600" algn="ctr">
                <a:defRPr sz="3400">
                  <a:solidFill>
                    <a:srgbClr val="000000"/>
                  </a:solidFill>
                  <a:latin typeface="Gill Sans" charset="0"/>
                  <a:ea typeface="Gill Sans" charset="0"/>
                  <a:cs typeface="Gill Sans" charset="0"/>
                  <a:sym typeface="Gill Sans" charset="0"/>
                </a:defRPr>
              </a:lvl3pPr>
              <a:lvl4pPr marL="1600200" indent="-228600" algn="ctr">
                <a:defRPr sz="3400">
                  <a:solidFill>
                    <a:srgbClr val="000000"/>
                  </a:solidFill>
                  <a:latin typeface="Gill Sans" charset="0"/>
                  <a:ea typeface="Gill Sans" charset="0"/>
                  <a:cs typeface="Gill Sans" charset="0"/>
                  <a:sym typeface="Gill Sans" charset="0"/>
                </a:defRPr>
              </a:lvl4pPr>
              <a:lvl5pPr marL="2057400" indent="-228600" algn="ctr">
                <a:defRPr sz="3400">
                  <a:solidFill>
                    <a:srgbClr val="000000"/>
                  </a:solidFill>
                  <a:latin typeface="Gill Sans" charset="0"/>
                  <a:ea typeface="Gill Sans" charset="0"/>
                  <a:cs typeface="Gill Sans" charset="0"/>
                  <a:sym typeface="Gill Sans" charset="0"/>
                </a:defRPr>
              </a:lvl5pPr>
              <a:lvl6pPr marL="25146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6pPr>
              <a:lvl7pPr marL="29718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7pPr>
              <a:lvl8pPr marL="34290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8pPr>
              <a:lvl9pPr marL="38862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9pPr>
            </a:lstStyle>
            <a:p>
              <a:pPr indent="0" eaLnBrk="1">
                <a:buClr>
                  <a:srgbClr val="008F00"/>
                </a:buClr>
                <a:buFont typeface="Calibri" charset="0"/>
                <a:buNone/>
              </a:pPr>
              <a:r>
                <a:rPr lang="en-US" altLang="en-US" sz="1800" b="1">
                  <a:solidFill>
                    <a:srgbClr val="008F00"/>
                  </a:solidFill>
                  <a:latin typeface="Calibri" charset="0"/>
                  <a:ea typeface="Calibri" charset="0"/>
                  <a:cs typeface="Calibri" charset="0"/>
                  <a:sym typeface="Calibri" charset="0"/>
                </a:rPr>
                <a:t>Draw out Initial Ideas about or Skill With the Learning Target</a:t>
              </a:r>
            </a:p>
            <a:p>
              <a:pPr indent="0" algn="l" eaLnBrk="1">
                <a:buClr>
                  <a:srgbClr val="008F00"/>
                </a:buClr>
                <a:buFont typeface="Calibri" charset="0"/>
                <a:buNone/>
              </a:pPr>
              <a:r>
                <a:rPr lang="en-US" altLang="en-US" sz="1600">
                  <a:solidFill>
                    <a:srgbClr val="008F00"/>
                  </a:solidFill>
                  <a:latin typeface="Calibri" charset="0"/>
                  <a:ea typeface="Calibri" charset="0"/>
                  <a:cs typeface="Calibri" charset="0"/>
                  <a:sym typeface="Calibri" charset="0"/>
                </a:rPr>
                <a:t>Students surface their thinking about or skill level with the learning target using techniques like formative assessment probes, discussions, demonstrations, examples or performances.</a:t>
              </a:r>
            </a:p>
            <a:p>
              <a:pPr indent="0" algn="l" eaLnBrk="1">
                <a:buClr>
                  <a:srgbClr val="008F00"/>
                </a:buClr>
                <a:buFont typeface="Calibri" charset="0"/>
                <a:buNone/>
              </a:pPr>
              <a:r>
                <a:rPr lang="en-US" altLang="en-US" sz="1600">
                  <a:solidFill>
                    <a:srgbClr val="008F00"/>
                  </a:solidFill>
                  <a:latin typeface="Calibri" charset="0"/>
                  <a:ea typeface="Calibri" charset="0"/>
                  <a:cs typeface="Calibri" charset="0"/>
                  <a:sym typeface="Calibri" charset="0"/>
                </a:rPr>
                <a:t>Teacher modifies/ adjusts lessons in response to student ideas.</a:t>
              </a:r>
              <a:endParaRPr lang="en-US" altLang="en-US" sz="4200"/>
            </a:p>
          </p:txBody>
        </p:sp>
      </p:grpSp>
      <p:grpSp>
        <p:nvGrpSpPr>
          <p:cNvPr id="57347" name="Group 5"/>
          <p:cNvGrpSpPr>
            <a:grpSpLocks/>
          </p:cNvGrpSpPr>
          <p:nvPr/>
        </p:nvGrpSpPr>
        <p:grpSpPr bwMode="auto">
          <a:xfrm>
            <a:off x="2520950" y="7486650"/>
            <a:ext cx="8343900" cy="1092200"/>
            <a:chOff x="0" y="0"/>
            <a:chExt cx="8343900" cy="1092200"/>
          </a:xfrm>
        </p:grpSpPr>
        <p:sp>
          <p:nvSpPr>
            <p:cNvPr id="4" name="AutoShape 6"/>
            <p:cNvSpPr>
              <a:spLocks/>
            </p:cNvSpPr>
            <p:nvPr/>
          </p:nvSpPr>
          <p:spPr bwMode="auto">
            <a:xfrm>
              <a:off x="0" y="0"/>
              <a:ext cx="8331200" cy="1092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rgbClr val="FFFFFF"/>
            </a:solidFill>
            <a:ln w="25400" cap="flat" cmpd="sng">
              <a:solidFill>
                <a:srgbClr val="942193"/>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indent="0" algn="ctr" eaLnBrk="1">
                <a:defRPr/>
              </a:pPr>
              <a:endParaRPr lang="en-US" altLang="en-US"/>
            </a:p>
          </p:txBody>
        </p:sp>
        <p:sp>
          <p:nvSpPr>
            <p:cNvPr id="5" name="AutoShape 7"/>
            <p:cNvSpPr>
              <a:spLocks/>
            </p:cNvSpPr>
            <p:nvPr/>
          </p:nvSpPr>
          <p:spPr bwMode="auto">
            <a:xfrm>
              <a:off x="0" y="44450"/>
              <a:ext cx="8343900" cy="1003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lvl1pPr marL="182563" algn="ctr">
                <a:defRPr sz="3400">
                  <a:solidFill>
                    <a:srgbClr val="000000"/>
                  </a:solidFill>
                  <a:latin typeface="Gill Sans" charset="0"/>
                  <a:ea typeface="Gill Sans" charset="0"/>
                  <a:cs typeface="Gill Sans" charset="0"/>
                  <a:sym typeface="Gill Sans" charset="0"/>
                </a:defRPr>
              </a:lvl1pPr>
              <a:lvl2pPr marL="742950" indent="-285750" algn="ctr">
                <a:defRPr sz="3400">
                  <a:solidFill>
                    <a:srgbClr val="000000"/>
                  </a:solidFill>
                  <a:latin typeface="Gill Sans" charset="0"/>
                  <a:ea typeface="Gill Sans" charset="0"/>
                  <a:cs typeface="Gill Sans" charset="0"/>
                  <a:sym typeface="Gill Sans" charset="0"/>
                </a:defRPr>
              </a:lvl2pPr>
              <a:lvl3pPr marL="1143000" indent="-228600" algn="ctr">
                <a:defRPr sz="3400">
                  <a:solidFill>
                    <a:srgbClr val="000000"/>
                  </a:solidFill>
                  <a:latin typeface="Gill Sans" charset="0"/>
                  <a:ea typeface="Gill Sans" charset="0"/>
                  <a:cs typeface="Gill Sans" charset="0"/>
                  <a:sym typeface="Gill Sans" charset="0"/>
                </a:defRPr>
              </a:lvl3pPr>
              <a:lvl4pPr marL="1600200" indent="-228600" algn="ctr">
                <a:defRPr sz="3400">
                  <a:solidFill>
                    <a:srgbClr val="000000"/>
                  </a:solidFill>
                  <a:latin typeface="Gill Sans" charset="0"/>
                  <a:ea typeface="Gill Sans" charset="0"/>
                  <a:cs typeface="Gill Sans" charset="0"/>
                  <a:sym typeface="Gill Sans" charset="0"/>
                </a:defRPr>
              </a:lvl4pPr>
              <a:lvl5pPr marL="2057400" indent="-228600" algn="ctr">
                <a:defRPr sz="3400">
                  <a:solidFill>
                    <a:srgbClr val="000000"/>
                  </a:solidFill>
                  <a:latin typeface="Gill Sans" charset="0"/>
                  <a:ea typeface="Gill Sans" charset="0"/>
                  <a:cs typeface="Gill Sans" charset="0"/>
                  <a:sym typeface="Gill Sans" charset="0"/>
                </a:defRPr>
              </a:lvl5pPr>
              <a:lvl6pPr marL="25146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6pPr>
              <a:lvl7pPr marL="29718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7pPr>
              <a:lvl8pPr marL="34290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8pPr>
              <a:lvl9pPr marL="38862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9pPr>
            </a:lstStyle>
            <a:p>
              <a:pPr indent="0" eaLnBrk="1">
                <a:buClr>
                  <a:srgbClr val="942193"/>
                </a:buClr>
                <a:buFont typeface="Calibri" charset="0"/>
                <a:buNone/>
              </a:pPr>
              <a:r>
                <a:rPr lang="en-US" altLang="en-US" sz="1800" b="1">
                  <a:solidFill>
                    <a:srgbClr val="942193"/>
                  </a:solidFill>
                  <a:latin typeface="Calibri" charset="0"/>
                  <a:ea typeface="Calibri" charset="0"/>
                  <a:cs typeface="Calibri" charset="0"/>
                  <a:sym typeface="Calibri" charset="0"/>
                </a:rPr>
                <a:t>Reflect/ Make Sense</a:t>
              </a:r>
            </a:p>
            <a:p>
              <a:pPr indent="0" algn="l" eaLnBrk="1">
                <a:buClr>
                  <a:srgbClr val="942193"/>
                </a:buClr>
                <a:buFont typeface="Calibri" charset="0"/>
                <a:buNone/>
              </a:pPr>
              <a:r>
                <a:rPr lang="en-US" altLang="en-US" sz="1600">
                  <a:solidFill>
                    <a:srgbClr val="942193"/>
                  </a:solidFill>
                  <a:latin typeface="Calibri" charset="0"/>
                  <a:ea typeface="Calibri" charset="0"/>
                  <a:cs typeface="Calibri" charset="0"/>
                  <a:sym typeface="Calibri" charset="0"/>
                </a:rPr>
                <a:t>Students and teacher think about and discuss their understanding or achievement of the learning target as evidenced in artifacts and reflect on their own learning (how their thinking or skills  changed and what experiences changed their thinking or skills).</a:t>
              </a:r>
              <a:endParaRPr lang="en-US" altLang="en-US" sz="4200"/>
            </a:p>
          </p:txBody>
        </p:sp>
      </p:grpSp>
      <p:grpSp>
        <p:nvGrpSpPr>
          <p:cNvPr id="57348" name="Group 8"/>
          <p:cNvGrpSpPr>
            <a:grpSpLocks/>
          </p:cNvGrpSpPr>
          <p:nvPr/>
        </p:nvGrpSpPr>
        <p:grpSpPr bwMode="auto">
          <a:xfrm>
            <a:off x="2532063" y="3910013"/>
            <a:ext cx="8356600" cy="1930400"/>
            <a:chOff x="0" y="0"/>
            <a:chExt cx="8356600" cy="1930400"/>
          </a:xfrm>
        </p:grpSpPr>
        <p:sp>
          <p:nvSpPr>
            <p:cNvPr id="6" name="AutoShape 9"/>
            <p:cNvSpPr>
              <a:spLocks/>
            </p:cNvSpPr>
            <p:nvPr/>
          </p:nvSpPr>
          <p:spPr bwMode="auto">
            <a:xfrm>
              <a:off x="0" y="117475"/>
              <a:ext cx="8343900" cy="16938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solidFill>
              <a:srgbClr val="FFFFFF"/>
            </a:solidFill>
            <a:ln w="25400" cap="flat" cmpd="sng">
              <a:solidFill>
                <a:srgbClr val="942193"/>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indent="0" algn="ctr" eaLnBrk="1">
                <a:defRPr/>
              </a:pPr>
              <a:endParaRPr lang="en-US" altLang="en-US"/>
            </a:p>
          </p:txBody>
        </p:sp>
        <p:sp>
          <p:nvSpPr>
            <p:cNvPr id="7" name="AutoShape 10"/>
            <p:cNvSpPr>
              <a:spLocks/>
            </p:cNvSpPr>
            <p:nvPr/>
          </p:nvSpPr>
          <p:spPr bwMode="auto">
            <a:xfrm>
              <a:off x="0" y="0"/>
              <a:ext cx="8356600" cy="1930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lvl1pPr marL="182563" algn="ctr">
                <a:defRPr sz="3400">
                  <a:solidFill>
                    <a:srgbClr val="000000"/>
                  </a:solidFill>
                  <a:latin typeface="Gill Sans" charset="0"/>
                  <a:ea typeface="Gill Sans" charset="0"/>
                  <a:cs typeface="Gill Sans" charset="0"/>
                  <a:sym typeface="Gill Sans" charset="0"/>
                </a:defRPr>
              </a:lvl1pPr>
              <a:lvl2pPr marL="742950" indent="-285750" algn="ctr">
                <a:defRPr sz="3400">
                  <a:solidFill>
                    <a:srgbClr val="000000"/>
                  </a:solidFill>
                  <a:latin typeface="Gill Sans" charset="0"/>
                  <a:ea typeface="Gill Sans" charset="0"/>
                  <a:cs typeface="Gill Sans" charset="0"/>
                  <a:sym typeface="Gill Sans" charset="0"/>
                </a:defRPr>
              </a:lvl2pPr>
              <a:lvl3pPr marL="1143000" indent="-228600" algn="ctr">
                <a:defRPr sz="3400">
                  <a:solidFill>
                    <a:srgbClr val="000000"/>
                  </a:solidFill>
                  <a:latin typeface="Gill Sans" charset="0"/>
                  <a:ea typeface="Gill Sans" charset="0"/>
                  <a:cs typeface="Gill Sans" charset="0"/>
                  <a:sym typeface="Gill Sans" charset="0"/>
                </a:defRPr>
              </a:lvl3pPr>
              <a:lvl4pPr marL="1600200" indent="-228600" algn="ctr">
                <a:defRPr sz="3400">
                  <a:solidFill>
                    <a:srgbClr val="000000"/>
                  </a:solidFill>
                  <a:latin typeface="Gill Sans" charset="0"/>
                  <a:ea typeface="Gill Sans" charset="0"/>
                  <a:cs typeface="Gill Sans" charset="0"/>
                  <a:sym typeface="Gill Sans" charset="0"/>
                </a:defRPr>
              </a:lvl4pPr>
              <a:lvl5pPr marL="2057400" indent="-228600" algn="ctr">
                <a:defRPr sz="3400">
                  <a:solidFill>
                    <a:srgbClr val="000000"/>
                  </a:solidFill>
                  <a:latin typeface="Gill Sans" charset="0"/>
                  <a:ea typeface="Gill Sans" charset="0"/>
                  <a:cs typeface="Gill Sans" charset="0"/>
                  <a:sym typeface="Gill Sans" charset="0"/>
                </a:defRPr>
              </a:lvl5pPr>
              <a:lvl6pPr marL="25146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6pPr>
              <a:lvl7pPr marL="29718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7pPr>
              <a:lvl8pPr marL="34290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8pPr>
              <a:lvl9pPr marL="38862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9pPr>
            </a:lstStyle>
            <a:p>
              <a:pPr indent="0" eaLnBrk="1">
                <a:buClr>
                  <a:srgbClr val="942193"/>
                </a:buClr>
                <a:buFont typeface="Calibri" charset="0"/>
                <a:buNone/>
              </a:pPr>
              <a:r>
                <a:rPr lang="en-US" altLang="en-US" sz="1600" b="1">
                  <a:solidFill>
                    <a:srgbClr val="942193"/>
                  </a:solidFill>
                  <a:latin typeface="Calibri" charset="0"/>
                  <a:ea typeface="Calibri" charset="0"/>
                  <a:cs typeface="Calibri" charset="0"/>
                  <a:sym typeface="Calibri" charset="0"/>
                </a:rPr>
                <a:t>Engage with Concept to Generate and Collect Evidence Related to the Learning Target (Activity)</a:t>
              </a:r>
            </a:p>
            <a:p>
              <a:pPr indent="0" algn="l" eaLnBrk="1">
                <a:buClr>
                  <a:srgbClr val="942193"/>
                </a:buClr>
                <a:buFont typeface="Calibri" charset="0"/>
                <a:buNone/>
              </a:pPr>
              <a:r>
                <a:rPr lang="en-US" altLang="en-US" sz="1600">
                  <a:solidFill>
                    <a:srgbClr val="942193"/>
                  </a:solidFill>
                  <a:latin typeface="Calibri" charset="0"/>
                  <a:ea typeface="Calibri" charset="0"/>
                  <a:cs typeface="Calibri" charset="0"/>
                  <a:sym typeface="Calibri" charset="0"/>
                </a:rPr>
                <a:t>Students engage in appropriate activities such as small and large group discussions, lectures, modeling, problem solving,  reading textbooks or other text resources, technology based demonstrations or simulations, observations, experiments, or practice.</a:t>
              </a:r>
            </a:p>
            <a:p>
              <a:pPr indent="0" algn="l" eaLnBrk="1">
                <a:buClr>
                  <a:srgbClr val="942193"/>
                </a:buClr>
                <a:buFont typeface="Calibri" charset="0"/>
                <a:buNone/>
              </a:pPr>
              <a:r>
                <a:rPr lang="en-US" altLang="en-US" sz="1600">
                  <a:solidFill>
                    <a:srgbClr val="942193"/>
                  </a:solidFill>
                  <a:latin typeface="Calibri" charset="0"/>
                  <a:ea typeface="Calibri" charset="0"/>
                  <a:cs typeface="Calibri" charset="0"/>
                  <a:sym typeface="Calibri" charset="0"/>
                </a:rPr>
                <a:t>Students reflect on initial ideas or skills in light of evidence, think about and analyze information, discuss evidence and ideas with peers and teacher and provide and receive feedback.</a:t>
              </a:r>
              <a:endParaRPr lang="en-US" altLang="en-US" sz="4200"/>
            </a:p>
          </p:txBody>
        </p:sp>
      </p:grpSp>
      <p:sp>
        <p:nvSpPr>
          <p:cNvPr id="35851" name="AutoShape 11"/>
          <p:cNvSpPr>
            <a:spLocks/>
          </p:cNvSpPr>
          <p:nvPr/>
        </p:nvSpPr>
        <p:spPr bwMode="auto">
          <a:xfrm>
            <a:off x="6056313" y="8909050"/>
            <a:ext cx="1282700"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rgbClr val="FFFFFF"/>
          </a:solidFill>
          <a:ln w="25400" cap="flat" cmpd="sng">
            <a:solidFill>
              <a:srgbClr val="000000"/>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lvl1pPr algn="ctr">
              <a:defRPr sz="3400">
                <a:solidFill>
                  <a:srgbClr val="000000"/>
                </a:solidFill>
                <a:latin typeface="Gill Sans" charset="0"/>
                <a:ea typeface="Gill Sans" charset="0"/>
                <a:cs typeface="Gill Sans" charset="0"/>
                <a:sym typeface="Gill Sans" charset="0"/>
              </a:defRPr>
            </a:lvl1pPr>
            <a:lvl2pPr marL="742950" indent="-285750" algn="ctr">
              <a:defRPr sz="3400">
                <a:solidFill>
                  <a:srgbClr val="000000"/>
                </a:solidFill>
                <a:latin typeface="Gill Sans" charset="0"/>
                <a:ea typeface="Gill Sans" charset="0"/>
                <a:cs typeface="Gill Sans" charset="0"/>
                <a:sym typeface="Gill Sans" charset="0"/>
              </a:defRPr>
            </a:lvl2pPr>
            <a:lvl3pPr marL="1143000" indent="-228600" algn="ctr">
              <a:defRPr sz="3400">
                <a:solidFill>
                  <a:srgbClr val="000000"/>
                </a:solidFill>
                <a:latin typeface="Gill Sans" charset="0"/>
                <a:ea typeface="Gill Sans" charset="0"/>
                <a:cs typeface="Gill Sans" charset="0"/>
                <a:sym typeface="Gill Sans" charset="0"/>
              </a:defRPr>
            </a:lvl3pPr>
            <a:lvl4pPr marL="1600200" indent="-228600" algn="ctr">
              <a:defRPr sz="3400">
                <a:solidFill>
                  <a:srgbClr val="000000"/>
                </a:solidFill>
                <a:latin typeface="Gill Sans" charset="0"/>
                <a:ea typeface="Gill Sans" charset="0"/>
                <a:cs typeface="Gill Sans" charset="0"/>
                <a:sym typeface="Gill Sans" charset="0"/>
              </a:defRPr>
            </a:lvl4pPr>
            <a:lvl5pPr marL="2057400" indent="-228600" algn="ctr">
              <a:defRPr sz="3400">
                <a:solidFill>
                  <a:srgbClr val="000000"/>
                </a:solidFill>
                <a:latin typeface="Gill Sans" charset="0"/>
                <a:ea typeface="Gill Sans" charset="0"/>
                <a:cs typeface="Gill Sans" charset="0"/>
                <a:sym typeface="Gill Sans" charset="0"/>
              </a:defRPr>
            </a:lvl5pPr>
            <a:lvl6pPr marL="25146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6pPr>
            <a:lvl7pPr marL="29718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7pPr>
            <a:lvl8pPr marL="34290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8pPr>
            <a:lvl9pPr marL="38862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9pPr>
          </a:lstStyle>
          <a:p>
            <a:pPr marL="0" indent="0" eaLnBrk="1">
              <a:buClr>
                <a:srgbClr val="000000"/>
              </a:buClr>
              <a:buFont typeface="Calibri" charset="0"/>
              <a:buNone/>
            </a:pPr>
            <a:r>
              <a:rPr lang="en-US" altLang="en-US" sz="1800">
                <a:latin typeface="Calibri" charset="0"/>
                <a:ea typeface="Calibri" charset="0"/>
                <a:cs typeface="Calibri" charset="0"/>
                <a:sym typeface="Calibri" charset="0"/>
              </a:rPr>
              <a:t>Assessment</a:t>
            </a:r>
            <a:endParaRPr lang="en-US" altLang="en-US" sz="4200"/>
          </a:p>
        </p:txBody>
      </p:sp>
      <p:grpSp>
        <p:nvGrpSpPr>
          <p:cNvPr id="57350" name="Group 12"/>
          <p:cNvGrpSpPr>
            <a:grpSpLocks/>
          </p:cNvGrpSpPr>
          <p:nvPr/>
        </p:nvGrpSpPr>
        <p:grpSpPr bwMode="auto">
          <a:xfrm>
            <a:off x="1319213" y="8705850"/>
            <a:ext cx="1104900" cy="558800"/>
            <a:chOff x="0" y="0"/>
            <a:chExt cx="1104900" cy="558800"/>
          </a:xfrm>
        </p:grpSpPr>
        <p:sp>
          <p:nvSpPr>
            <p:cNvPr id="8" name="AutoShape 13"/>
            <p:cNvSpPr>
              <a:spLocks/>
            </p:cNvSpPr>
            <p:nvPr/>
          </p:nvSpPr>
          <p:spPr bwMode="auto">
            <a:xfrm>
              <a:off x="1587" y="0"/>
              <a:ext cx="1089025" cy="558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solidFill>
              <a:srgbClr val="FFFFFF"/>
            </a:solidFill>
            <a:ln w="25400" cap="flat" cmpd="sng">
              <a:solidFill>
                <a:srgbClr val="000000"/>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indent="0" algn="ctr" eaLnBrk="1">
                <a:defRPr/>
              </a:pPr>
              <a:endParaRPr lang="en-US" altLang="en-US"/>
            </a:p>
          </p:txBody>
        </p:sp>
        <p:sp>
          <p:nvSpPr>
            <p:cNvPr id="35854" name="AutoShape 14"/>
            <p:cNvSpPr>
              <a:spLocks/>
            </p:cNvSpPr>
            <p:nvPr/>
          </p:nvSpPr>
          <p:spPr bwMode="auto">
            <a:xfrm>
              <a:off x="0" y="38100"/>
              <a:ext cx="1104900" cy="482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lvl1pPr algn="ctr">
                <a:defRPr sz="3400">
                  <a:solidFill>
                    <a:srgbClr val="000000"/>
                  </a:solidFill>
                  <a:latin typeface="Gill Sans" charset="0"/>
                  <a:ea typeface="Gill Sans" charset="0"/>
                  <a:cs typeface="Gill Sans" charset="0"/>
                  <a:sym typeface="Gill Sans" charset="0"/>
                </a:defRPr>
              </a:lvl1pPr>
              <a:lvl2pPr marL="742950" indent="-285750" algn="ctr">
                <a:defRPr sz="3400">
                  <a:solidFill>
                    <a:srgbClr val="000000"/>
                  </a:solidFill>
                  <a:latin typeface="Gill Sans" charset="0"/>
                  <a:ea typeface="Gill Sans" charset="0"/>
                  <a:cs typeface="Gill Sans" charset="0"/>
                  <a:sym typeface="Gill Sans" charset="0"/>
                </a:defRPr>
              </a:lvl2pPr>
              <a:lvl3pPr marL="1143000" indent="-228600" algn="ctr">
                <a:defRPr sz="3400">
                  <a:solidFill>
                    <a:srgbClr val="000000"/>
                  </a:solidFill>
                  <a:latin typeface="Gill Sans" charset="0"/>
                  <a:ea typeface="Gill Sans" charset="0"/>
                  <a:cs typeface="Gill Sans" charset="0"/>
                  <a:sym typeface="Gill Sans" charset="0"/>
                </a:defRPr>
              </a:lvl3pPr>
              <a:lvl4pPr marL="1600200" indent="-228600" algn="ctr">
                <a:defRPr sz="3400">
                  <a:solidFill>
                    <a:srgbClr val="000000"/>
                  </a:solidFill>
                  <a:latin typeface="Gill Sans" charset="0"/>
                  <a:ea typeface="Gill Sans" charset="0"/>
                  <a:cs typeface="Gill Sans" charset="0"/>
                  <a:sym typeface="Gill Sans" charset="0"/>
                </a:defRPr>
              </a:lvl4pPr>
              <a:lvl5pPr marL="2057400" indent="-228600" algn="ctr">
                <a:defRPr sz="3400">
                  <a:solidFill>
                    <a:srgbClr val="000000"/>
                  </a:solidFill>
                  <a:latin typeface="Gill Sans" charset="0"/>
                  <a:ea typeface="Gill Sans" charset="0"/>
                  <a:cs typeface="Gill Sans" charset="0"/>
                  <a:sym typeface="Gill Sans" charset="0"/>
                </a:defRPr>
              </a:lvl5pPr>
              <a:lvl6pPr marL="25146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6pPr>
              <a:lvl7pPr marL="29718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7pPr>
              <a:lvl8pPr marL="34290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8pPr>
              <a:lvl9pPr marL="38862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9pPr>
            </a:lstStyle>
            <a:p>
              <a:pPr marL="0" indent="0" eaLnBrk="1">
                <a:buClr>
                  <a:srgbClr val="000000"/>
                </a:buClr>
                <a:buFont typeface="Calibri" charset="0"/>
                <a:buNone/>
              </a:pPr>
              <a:r>
                <a:rPr lang="en-US" altLang="en-US" sz="1600" b="1">
                  <a:latin typeface="Calibri" charset="0"/>
                  <a:ea typeface="Calibri" charset="0"/>
                  <a:cs typeface="Calibri" charset="0"/>
                  <a:sym typeface="Calibri" charset="0"/>
                </a:rPr>
                <a:t>Success?</a:t>
              </a:r>
            </a:p>
            <a:p>
              <a:pPr marL="0" indent="0" eaLnBrk="1">
                <a:buClr>
                  <a:srgbClr val="000000"/>
                </a:buClr>
                <a:buFont typeface="Calibri" charset="0"/>
                <a:buNone/>
              </a:pPr>
              <a:r>
                <a:rPr lang="en-US" altLang="en-US" sz="1600" b="1">
                  <a:latin typeface="Calibri" charset="0"/>
                  <a:ea typeface="Calibri" charset="0"/>
                  <a:cs typeface="Calibri" charset="0"/>
                  <a:sym typeface="Calibri" charset="0"/>
                </a:rPr>
                <a:t>Yes!</a:t>
              </a:r>
              <a:endParaRPr lang="en-US" altLang="en-US" sz="4200"/>
            </a:p>
          </p:txBody>
        </p:sp>
      </p:grpSp>
      <p:grpSp>
        <p:nvGrpSpPr>
          <p:cNvPr id="57351" name="Group 15"/>
          <p:cNvGrpSpPr>
            <a:grpSpLocks/>
          </p:cNvGrpSpPr>
          <p:nvPr/>
        </p:nvGrpSpPr>
        <p:grpSpPr bwMode="auto">
          <a:xfrm>
            <a:off x="2527300" y="881063"/>
            <a:ext cx="8343900" cy="1676400"/>
            <a:chOff x="0" y="0"/>
            <a:chExt cx="8343900" cy="1676400"/>
          </a:xfrm>
        </p:grpSpPr>
        <p:sp>
          <p:nvSpPr>
            <p:cNvPr id="35856" name="AutoShape 16"/>
            <p:cNvSpPr>
              <a:spLocks/>
            </p:cNvSpPr>
            <p:nvPr/>
          </p:nvSpPr>
          <p:spPr bwMode="auto">
            <a:xfrm>
              <a:off x="0" y="76200"/>
              <a:ext cx="8331200" cy="1524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rgbClr val="FFFFFF"/>
            </a:solidFill>
            <a:ln w="25400" cap="flat" cmpd="sng">
              <a:solidFill>
                <a:srgbClr val="0096FF"/>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indent="0" algn="ctr" eaLnBrk="1">
                <a:defRPr/>
              </a:pPr>
              <a:endParaRPr lang="en-US" altLang="en-US"/>
            </a:p>
          </p:txBody>
        </p:sp>
        <p:sp>
          <p:nvSpPr>
            <p:cNvPr id="35857" name="AutoShape 17"/>
            <p:cNvSpPr>
              <a:spLocks/>
            </p:cNvSpPr>
            <p:nvPr/>
          </p:nvSpPr>
          <p:spPr bwMode="auto">
            <a:xfrm>
              <a:off x="0" y="0"/>
              <a:ext cx="8343900" cy="1676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lvl1pPr marL="182563" algn="ctr">
                <a:defRPr sz="3400">
                  <a:solidFill>
                    <a:srgbClr val="000000"/>
                  </a:solidFill>
                  <a:latin typeface="Gill Sans" charset="0"/>
                  <a:ea typeface="Gill Sans" charset="0"/>
                  <a:cs typeface="Gill Sans" charset="0"/>
                  <a:sym typeface="Gill Sans" charset="0"/>
                </a:defRPr>
              </a:lvl1pPr>
              <a:lvl2pPr marL="742950" indent="-285750" algn="ctr">
                <a:defRPr sz="3400">
                  <a:solidFill>
                    <a:srgbClr val="000000"/>
                  </a:solidFill>
                  <a:latin typeface="Gill Sans" charset="0"/>
                  <a:ea typeface="Gill Sans" charset="0"/>
                  <a:cs typeface="Gill Sans" charset="0"/>
                  <a:sym typeface="Gill Sans" charset="0"/>
                </a:defRPr>
              </a:lvl2pPr>
              <a:lvl3pPr marL="1143000" indent="-228600" algn="ctr">
                <a:defRPr sz="3400">
                  <a:solidFill>
                    <a:srgbClr val="000000"/>
                  </a:solidFill>
                  <a:latin typeface="Gill Sans" charset="0"/>
                  <a:ea typeface="Gill Sans" charset="0"/>
                  <a:cs typeface="Gill Sans" charset="0"/>
                  <a:sym typeface="Gill Sans" charset="0"/>
                </a:defRPr>
              </a:lvl3pPr>
              <a:lvl4pPr marL="1600200" indent="-228600" algn="ctr">
                <a:defRPr sz="3400">
                  <a:solidFill>
                    <a:srgbClr val="000000"/>
                  </a:solidFill>
                  <a:latin typeface="Gill Sans" charset="0"/>
                  <a:ea typeface="Gill Sans" charset="0"/>
                  <a:cs typeface="Gill Sans" charset="0"/>
                  <a:sym typeface="Gill Sans" charset="0"/>
                </a:defRPr>
              </a:lvl4pPr>
              <a:lvl5pPr marL="2057400" indent="-228600" algn="ctr">
                <a:defRPr sz="3400">
                  <a:solidFill>
                    <a:srgbClr val="000000"/>
                  </a:solidFill>
                  <a:latin typeface="Gill Sans" charset="0"/>
                  <a:ea typeface="Gill Sans" charset="0"/>
                  <a:cs typeface="Gill Sans" charset="0"/>
                  <a:sym typeface="Gill Sans" charset="0"/>
                </a:defRPr>
              </a:lvl5pPr>
              <a:lvl6pPr marL="25146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6pPr>
              <a:lvl7pPr marL="29718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7pPr>
              <a:lvl8pPr marL="34290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8pPr>
              <a:lvl9pPr marL="38862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9pPr>
            </a:lstStyle>
            <a:p>
              <a:pPr indent="0" eaLnBrk="1">
                <a:buClr>
                  <a:srgbClr val="0096FF"/>
                </a:buClr>
                <a:buFont typeface="Calibri" charset="0"/>
                <a:buNone/>
              </a:pPr>
              <a:r>
                <a:rPr lang="en-US" altLang="en-US" sz="1800" b="1">
                  <a:solidFill>
                    <a:srgbClr val="0096FF"/>
                  </a:solidFill>
                  <a:latin typeface="Calibri" charset="0"/>
                  <a:ea typeface="Calibri" charset="0"/>
                  <a:cs typeface="Calibri" charset="0"/>
                  <a:sym typeface="Calibri" charset="0"/>
                </a:rPr>
                <a:t>Share the Learning Target (Concept or Skill)</a:t>
              </a:r>
            </a:p>
            <a:p>
              <a:pPr indent="0" algn="l" eaLnBrk="1">
                <a:buClr>
                  <a:srgbClr val="0096FF"/>
                </a:buClr>
                <a:buFont typeface="Calibri" charset="0"/>
                <a:buNone/>
              </a:pPr>
              <a:r>
                <a:rPr lang="en-US" altLang="en-US" sz="1800">
                  <a:solidFill>
                    <a:srgbClr val="0096FF"/>
                  </a:solidFill>
                  <a:latin typeface="Calibri" charset="0"/>
                  <a:ea typeface="Calibri" charset="0"/>
                  <a:cs typeface="Calibri" charset="0"/>
                  <a:sym typeface="Calibri" charset="0"/>
                </a:rPr>
                <a:t>Teacher can answer- What is my learning target?  How will it be assessed?  What are my success criteria?</a:t>
              </a:r>
            </a:p>
            <a:p>
              <a:pPr indent="0" algn="l" eaLnBrk="1">
                <a:buClr>
                  <a:srgbClr val="0096FF"/>
                </a:buClr>
                <a:buFont typeface="Calibri" charset="0"/>
                <a:buNone/>
              </a:pPr>
              <a:r>
                <a:rPr lang="en-US" altLang="en-US" sz="1800">
                  <a:solidFill>
                    <a:srgbClr val="0096FF"/>
                  </a:solidFill>
                  <a:latin typeface="Calibri" charset="0"/>
                  <a:ea typeface="Calibri" charset="0"/>
                  <a:cs typeface="Calibri" charset="0"/>
                  <a:sym typeface="Calibri" charset="0"/>
                </a:rPr>
                <a:t>Students can answer- </a:t>
              </a:r>
              <a:r>
                <a:rPr lang="en-US" altLang="en-US" sz="1800" b="1">
                  <a:solidFill>
                    <a:srgbClr val="0096FF"/>
                  </a:solidFill>
                  <a:latin typeface="Calibri" charset="0"/>
                  <a:ea typeface="Calibri" charset="0"/>
                  <a:cs typeface="Calibri" charset="0"/>
                  <a:sym typeface="Calibri" charset="0"/>
                </a:rPr>
                <a:t>What</a:t>
              </a:r>
              <a:r>
                <a:rPr lang="en-US" altLang="en-US" sz="1800">
                  <a:solidFill>
                    <a:srgbClr val="0096FF"/>
                  </a:solidFill>
                  <a:latin typeface="Calibri" charset="0"/>
                  <a:ea typeface="Calibri" charset="0"/>
                  <a:cs typeface="Calibri" charset="0"/>
                  <a:sym typeface="Calibri" charset="0"/>
                </a:rPr>
                <a:t> am I learning? </a:t>
              </a:r>
              <a:r>
                <a:rPr lang="en-US" altLang="en-US" sz="1800" b="1">
                  <a:solidFill>
                    <a:srgbClr val="0096FF"/>
                  </a:solidFill>
                  <a:latin typeface="Calibri" charset="0"/>
                  <a:ea typeface="Calibri" charset="0"/>
                  <a:cs typeface="Calibri" charset="0"/>
                  <a:sym typeface="Calibri" charset="0"/>
                </a:rPr>
                <a:t>Why</a:t>
              </a:r>
              <a:r>
                <a:rPr lang="en-US" altLang="en-US" sz="1800">
                  <a:solidFill>
                    <a:srgbClr val="0096FF"/>
                  </a:solidFill>
                  <a:latin typeface="Calibri" charset="0"/>
                  <a:ea typeface="Calibri" charset="0"/>
                  <a:cs typeface="Calibri" charset="0"/>
                  <a:sym typeface="Calibri" charset="0"/>
                </a:rPr>
                <a:t> am I learning it?  </a:t>
              </a:r>
              <a:r>
                <a:rPr lang="en-US" altLang="en-US" sz="1800" b="1">
                  <a:solidFill>
                    <a:srgbClr val="0096FF"/>
                  </a:solidFill>
                  <a:latin typeface="Calibri" charset="0"/>
                  <a:ea typeface="Calibri" charset="0"/>
                  <a:cs typeface="Calibri" charset="0"/>
                  <a:sym typeface="Calibri" charset="0"/>
                </a:rPr>
                <a:t>How</a:t>
              </a:r>
              <a:r>
                <a:rPr lang="en-US" altLang="en-US" sz="1800">
                  <a:solidFill>
                    <a:srgbClr val="0096FF"/>
                  </a:solidFill>
                  <a:latin typeface="Calibri" charset="0"/>
                  <a:ea typeface="Calibri" charset="0"/>
                  <a:cs typeface="Calibri" charset="0"/>
                  <a:sym typeface="Calibri" charset="0"/>
                </a:rPr>
                <a:t> am I learning it?  </a:t>
              </a:r>
              <a:r>
                <a:rPr lang="en-US" altLang="en-US" sz="1800" b="1">
                  <a:solidFill>
                    <a:srgbClr val="0096FF"/>
                  </a:solidFill>
                  <a:latin typeface="Calibri" charset="0"/>
                  <a:ea typeface="Calibri" charset="0"/>
                  <a:cs typeface="Calibri" charset="0"/>
                  <a:sym typeface="Calibri" charset="0"/>
                </a:rPr>
                <a:t>How well</a:t>
              </a:r>
              <a:r>
                <a:rPr lang="en-US" altLang="en-US" sz="1800">
                  <a:solidFill>
                    <a:srgbClr val="0096FF"/>
                  </a:solidFill>
                  <a:latin typeface="Calibri" charset="0"/>
                  <a:ea typeface="Calibri" charset="0"/>
                  <a:cs typeface="Calibri" charset="0"/>
                  <a:sym typeface="Calibri" charset="0"/>
                </a:rPr>
                <a:t> do I need to learn it? </a:t>
              </a:r>
              <a:r>
                <a:rPr lang="en-US" altLang="en-US" sz="1800" b="1">
                  <a:solidFill>
                    <a:srgbClr val="0096FF"/>
                  </a:solidFill>
                  <a:latin typeface="Calibri" charset="0"/>
                  <a:ea typeface="Calibri" charset="0"/>
                  <a:cs typeface="Calibri" charset="0"/>
                  <a:sym typeface="Calibri" charset="0"/>
                </a:rPr>
                <a:t>How</a:t>
              </a:r>
              <a:r>
                <a:rPr lang="en-US" altLang="en-US" sz="1800">
                  <a:solidFill>
                    <a:srgbClr val="0096FF"/>
                  </a:solidFill>
                  <a:latin typeface="Calibri" charset="0"/>
                  <a:ea typeface="Calibri" charset="0"/>
                  <a:cs typeface="Calibri" charset="0"/>
                  <a:sym typeface="Calibri" charset="0"/>
                </a:rPr>
                <a:t> do I show that I have learned it?</a:t>
              </a:r>
              <a:endParaRPr lang="en-US" altLang="en-US" sz="4200"/>
            </a:p>
          </p:txBody>
        </p:sp>
      </p:grpSp>
      <p:sp>
        <p:nvSpPr>
          <p:cNvPr id="35858" name="Line 18"/>
          <p:cNvSpPr>
            <a:spLocks noChangeShapeType="1"/>
          </p:cNvSpPr>
          <p:nvPr/>
        </p:nvSpPr>
        <p:spPr bwMode="auto">
          <a:xfrm flipH="1" flipV="1">
            <a:off x="6570663" y="2482850"/>
            <a:ext cx="1587" cy="231775"/>
          </a:xfrm>
          <a:prstGeom prst="line">
            <a:avLst/>
          </a:prstGeom>
          <a:noFill/>
          <a:ln w="38100" cap="flat" cmpd="sng">
            <a:solidFill>
              <a:srgbClr val="000000"/>
            </a:solidFill>
            <a:prstDash val="solid"/>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457200">
              <a:defRPr sz="4200">
                <a:solidFill>
                  <a:srgbClr val="000000"/>
                </a:solidFill>
                <a:latin typeface="Gill Sans" charset="0"/>
                <a:ea typeface="Gill Sans" charset="0"/>
                <a:cs typeface="Gill Sans" charset="0"/>
                <a:sym typeface="Gill Sans" charset="0"/>
              </a:defRPr>
            </a:lvl1pPr>
            <a:lvl2pPr defTabSz="457200">
              <a:defRPr sz="4200">
                <a:solidFill>
                  <a:srgbClr val="000000"/>
                </a:solidFill>
                <a:latin typeface="Gill Sans" charset="0"/>
                <a:ea typeface="Gill Sans" charset="0"/>
                <a:cs typeface="Gill Sans" charset="0"/>
                <a:sym typeface="Gill Sans" charset="0"/>
              </a:defRPr>
            </a:lvl2pPr>
            <a:lvl3pPr defTabSz="457200">
              <a:defRPr sz="4200">
                <a:solidFill>
                  <a:srgbClr val="000000"/>
                </a:solidFill>
                <a:latin typeface="Gill Sans" charset="0"/>
                <a:ea typeface="Gill Sans" charset="0"/>
                <a:cs typeface="Gill Sans" charset="0"/>
                <a:sym typeface="Gill Sans" charset="0"/>
              </a:defRPr>
            </a:lvl3pPr>
            <a:lvl4pPr defTabSz="457200">
              <a:defRPr sz="4200">
                <a:solidFill>
                  <a:srgbClr val="000000"/>
                </a:solidFill>
                <a:latin typeface="Gill Sans" charset="0"/>
                <a:ea typeface="Gill Sans" charset="0"/>
                <a:cs typeface="Gill Sans" charset="0"/>
                <a:sym typeface="Gill Sans" charset="0"/>
              </a:defRPr>
            </a:lvl4pPr>
            <a:lvl5pPr defTabSz="457200">
              <a:defRPr sz="4200">
                <a:solidFill>
                  <a:srgbClr val="000000"/>
                </a:solidFill>
                <a:latin typeface="Gill Sans" charset="0"/>
                <a:ea typeface="Gill Sans" charset="0"/>
                <a:cs typeface="Gill Sans" charset="0"/>
                <a:sym typeface="Gill Sans" charset="0"/>
              </a:defRPr>
            </a:lvl5pPr>
            <a:lvl6pPr marL="18684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3256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27828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2400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pPr marL="0" indent="0" eaLnBrk="1">
              <a:defRPr/>
            </a:pPr>
            <a:endParaRPr lang="en-US" altLang="en-US" sz="1200" smtClean="0">
              <a:latin typeface="Helvetica" charset="0"/>
              <a:ea typeface="Helvetica" charset="0"/>
              <a:cs typeface="Helvetica" charset="0"/>
              <a:sym typeface="Helvetica" charset="0"/>
            </a:endParaRPr>
          </a:p>
        </p:txBody>
      </p:sp>
      <p:grpSp>
        <p:nvGrpSpPr>
          <p:cNvPr id="57353" name="Group 19"/>
          <p:cNvGrpSpPr>
            <a:grpSpLocks/>
          </p:cNvGrpSpPr>
          <p:nvPr/>
        </p:nvGrpSpPr>
        <p:grpSpPr bwMode="auto">
          <a:xfrm>
            <a:off x="1260475" y="1485900"/>
            <a:ext cx="1155700" cy="647700"/>
            <a:chOff x="0" y="0"/>
            <a:chExt cx="1155701" cy="647700"/>
          </a:xfrm>
        </p:grpSpPr>
        <p:sp>
          <p:nvSpPr>
            <p:cNvPr id="35860" name="AutoShape 20"/>
            <p:cNvSpPr>
              <a:spLocks/>
            </p:cNvSpPr>
            <p:nvPr/>
          </p:nvSpPr>
          <p:spPr bwMode="auto">
            <a:xfrm>
              <a:off x="1588" y="0"/>
              <a:ext cx="1138238" cy="647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rgbClr val="FFFFFF"/>
            </a:solidFill>
            <a:ln>
              <a:noFill/>
            </a:ln>
            <a:effectLst/>
            <a:extLst>
              <a:ext uri="{91240B29-F687-4F45-9708-019B960494DF}">
                <a14:hiddenLine xmlns:a14="http://schemas.microsoft.com/office/drawing/2010/main" w="254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indent="0" algn="ctr" eaLnBrk="1">
                <a:defRPr/>
              </a:pPr>
              <a:endParaRPr lang="en-US" altLang="en-US"/>
            </a:p>
          </p:txBody>
        </p:sp>
        <p:sp>
          <p:nvSpPr>
            <p:cNvPr id="9" name="AutoShape 21"/>
            <p:cNvSpPr>
              <a:spLocks/>
            </p:cNvSpPr>
            <p:nvPr/>
          </p:nvSpPr>
          <p:spPr bwMode="auto">
            <a:xfrm>
              <a:off x="0" y="69850"/>
              <a:ext cx="1155701" cy="508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lvl1pPr algn="ctr">
                <a:defRPr sz="3400">
                  <a:solidFill>
                    <a:srgbClr val="000000"/>
                  </a:solidFill>
                  <a:latin typeface="Gill Sans" charset="0"/>
                  <a:ea typeface="Gill Sans" charset="0"/>
                  <a:cs typeface="Gill Sans" charset="0"/>
                  <a:sym typeface="Gill Sans" charset="0"/>
                </a:defRPr>
              </a:lvl1pPr>
              <a:lvl2pPr marL="742950" indent="-285750" algn="ctr">
                <a:defRPr sz="3400">
                  <a:solidFill>
                    <a:srgbClr val="000000"/>
                  </a:solidFill>
                  <a:latin typeface="Gill Sans" charset="0"/>
                  <a:ea typeface="Gill Sans" charset="0"/>
                  <a:cs typeface="Gill Sans" charset="0"/>
                  <a:sym typeface="Gill Sans" charset="0"/>
                </a:defRPr>
              </a:lvl2pPr>
              <a:lvl3pPr marL="1143000" indent="-228600" algn="ctr">
                <a:defRPr sz="3400">
                  <a:solidFill>
                    <a:srgbClr val="000000"/>
                  </a:solidFill>
                  <a:latin typeface="Gill Sans" charset="0"/>
                  <a:ea typeface="Gill Sans" charset="0"/>
                  <a:cs typeface="Gill Sans" charset="0"/>
                  <a:sym typeface="Gill Sans" charset="0"/>
                </a:defRPr>
              </a:lvl3pPr>
              <a:lvl4pPr marL="1600200" indent="-228600" algn="ctr">
                <a:defRPr sz="3400">
                  <a:solidFill>
                    <a:srgbClr val="000000"/>
                  </a:solidFill>
                  <a:latin typeface="Gill Sans" charset="0"/>
                  <a:ea typeface="Gill Sans" charset="0"/>
                  <a:cs typeface="Gill Sans" charset="0"/>
                  <a:sym typeface="Gill Sans" charset="0"/>
                </a:defRPr>
              </a:lvl4pPr>
              <a:lvl5pPr marL="2057400" indent="-228600" algn="ctr">
                <a:defRPr sz="3400">
                  <a:solidFill>
                    <a:srgbClr val="000000"/>
                  </a:solidFill>
                  <a:latin typeface="Gill Sans" charset="0"/>
                  <a:ea typeface="Gill Sans" charset="0"/>
                  <a:cs typeface="Gill Sans" charset="0"/>
                  <a:sym typeface="Gill Sans" charset="0"/>
                </a:defRPr>
              </a:lvl5pPr>
              <a:lvl6pPr marL="25146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6pPr>
              <a:lvl7pPr marL="29718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7pPr>
              <a:lvl8pPr marL="34290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8pPr>
              <a:lvl9pPr marL="38862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9pPr>
            </a:lstStyle>
            <a:p>
              <a:pPr marL="0" indent="0" eaLnBrk="1">
                <a:buClr>
                  <a:srgbClr val="000000"/>
                </a:buClr>
                <a:buFont typeface="Gill Sans" charset="0"/>
                <a:buNone/>
              </a:pPr>
              <a:r>
                <a:rPr lang="en-US" altLang="en-US" sz="1800" i="1"/>
                <a:t>Where am I going?</a:t>
              </a:r>
              <a:endParaRPr lang="en-US" altLang="en-US" sz="4200"/>
            </a:p>
          </p:txBody>
        </p:sp>
      </p:grpSp>
      <p:grpSp>
        <p:nvGrpSpPr>
          <p:cNvPr id="57354" name="Group 22"/>
          <p:cNvGrpSpPr>
            <a:grpSpLocks/>
          </p:cNvGrpSpPr>
          <p:nvPr/>
        </p:nvGrpSpPr>
        <p:grpSpPr bwMode="auto">
          <a:xfrm>
            <a:off x="1263650" y="4394200"/>
            <a:ext cx="1130300" cy="762000"/>
            <a:chOff x="0" y="0"/>
            <a:chExt cx="1130300" cy="762000"/>
          </a:xfrm>
        </p:grpSpPr>
        <p:sp>
          <p:nvSpPr>
            <p:cNvPr id="35863" name="AutoShape 23"/>
            <p:cNvSpPr>
              <a:spLocks/>
            </p:cNvSpPr>
            <p:nvPr/>
          </p:nvSpPr>
          <p:spPr bwMode="auto">
            <a:xfrm>
              <a:off x="0" y="0"/>
              <a:ext cx="1130300" cy="762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rgbClr val="FFFFFF"/>
            </a:solidFill>
            <a:ln>
              <a:noFill/>
            </a:ln>
            <a:effectLst/>
            <a:extLst>
              <a:ext uri="{91240B29-F687-4F45-9708-019B960494DF}">
                <a14:hiddenLine xmlns:a14="http://schemas.microsoft.com/office/drawing/2010/main" w="254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indent="0" algn="ctr" eaLnBrk="1">
                <a:defRPr/>
              </a:pPr>
              <a:endParaRPr lang="en-US" altLang="en-US"/>
            </a:p>
          </p:txBody>
        </p:sp>
        <p:sp>
          <p:nvSpPr>
            <p:cNvPr id="35864" name="AutoShape 24"/>
            <p:cNvSpPr>
              <a:spLocks/>
            </p:cNvSpPr>
            <p:nvPr/>
          </p:nvSpPr>
          <p:spPr bwMode="auto">
            <a:xfrm>
              <a:off x="0" y="0"/>
              <a:ext cx="1130300" cy="762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lvl1pPr algn="ctr">
                <a:defRPr sz="3400">
                  <a:solidFill>
                    <a:srgbClr val="000000"/>
                  </a:solidFill>
                  <a:latin typeface="Gill Sans" charset="0"/>
                  <a:ea typeface="Gill Sans" charset="0"/>
                  <a:cs typeface="Gill Sans" charset="0"/>
                  <a:sym typeface="Gill Sans" charset="0"/>
                </a:defRPr>
              </a:lvl1pPr>
              <a:lvl2pPr marL="742950" indent="-285750" algn="ctr">
                <a:defRPr sz="3400">
                  <a:solidFill>
                    <a:srgbClr val="000000"/>
                  </a:solidFill>
                  <a:latin typeface="Gill Sans" charset="0"/>
                  <a:ea typeface="Gill Sans" charset="0"/>
                  <a:cs typeface="Gill Sans" charset="0"/>
                  <a:sym typeface="Gill Sans" charset="0"/>
                </a:defRPr>
              </a:lvl2pPr>
              <a:lvl3pPr marL="1143000" indent="-228600" algn="ctr">
                <a:defRPr sz="3400">
                  <a:solidFill>
                    <a:srgbClr val="000000"/>
                  </a:solidFill>
                  <a:latin typeface="Gill Sans" charset="0"/>
                  <a:ea typeface="Gill Sans" charset="0"/>
                  <a:cs typeface="Gill Sans" charset="0"/>
                  <a:sym typeface="Gill Sans" charset="0"/>
                </a:defRPr>
              </a:lvl3pPr>
              <a:lvl4pPr marL="1600200" indent="-228600" algn="ctr">
                <a:defRPr sz="3400">
                  <a:solidFill>
                    <a:srgbClr val="000000"/>
                  </a:solidFill>
                  <a:latin typeface="Gill Sans" charset="0"/>
                  <a:ea typeface="Gill Sans" charset="0"/>
                  <a:cs typeface="Gill Sans" charset="0"/>
                  <a:sym typeface="Gill Sans" charset="0"/>
                </a:defRPr>
              </a:lvl4pPr>
              <a:lvl5pPr marL="2057400" indent="-228600" algn="ctr">
                <a:defRPr sz="3400">
                  <a:solidFill>
                    <a:srgbClr val="000000"/>
                  </a:solidFill>
                  <a:latin typeface="Gill Sans" charset="0"/>
                  <a:ea typeface="Gill Sans" charset="0"/>
                  <a:cs typeface="Gill Sans" charset="0"/>
                  <a:sym typeface="Gill Sans" charset="0"/>
                </a:defRPr>
              </a:lvl5pPr>
              <a:lvl6pPr marL="25146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6pPr>
              <a:lvl7pPr marL="29718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7pPr>
              <a:lvl8pPr marL="34290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8pPr>
              <a:lvl9pPr marL="38862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9pPr>
            </a:lstStyle>
            <a:p>
              <a:pPr marL="0" indent="0" eaLnBrk="1">
                <a:buClr>
                  <a:srgbClr val="000000"/>
                </a:buClr>
                <a:buFont typeface="Gill Sans" charset="0"/>
                <a:buNone/>
              </a:pPr>
              <a:r>
                <a:rPr lang="en-US" altLang="en-US" sz="1800" i="1"/>
                <a:t>How do I close </a:t>
              </a:r>
            </a:p>
            <a:p>
              <a:pPr marL="0" indent="0" eaLnBrk="1">
                <a:buClr>
                  <a:srgbClr val="000000"/>
                </a:buClr>
                <a:buFont typeface="Gill Sans" charset="0"/>
                <a:buNone/>
              </a:pPr>
              <a:r>
                <a:rPr lang="en-US" altLang="en-US" sz="1800" i="1"/>
                <a:t>the gap?</a:t>
              </a:r>
              <a:endParaRPr lang="en-US" altLang="en-US" sz="4200"/>
            </a:p>
          </p:txBody>
        </p:sp>
      </p:grpSp>
      <p:grpSp>
        <p:nvGrpSpPr>
          <p:cNvPr id="57355" name="Group 25"/>
          <p:cNvGrpSpPr>
            <a:grpSpLocks/>
          </p:cNvGrpSpPr>
          <p:nvPr/>
        </p:nvGrpSpPr>
        <p:grpSpPr bwMode="auto">
          <a:xfrm>
            <a:off x="1263650" y="7651750"/>
            <a:ext cx="1130300" cy="762000"/>
            <a:chOff x="0" y="0"/>
            <a:chExt cx="1130300" cy="762000"/>
          </a:xfrm>
        </p:grpSpPr>
        <p:sp>
          <p:nvSpPr>
            <p:cNvPr id="35866" name="AutoShape 26"/>
            <p:cNvSpPr>
              <a:spLocks/>
            </p:cNvSpPr>
            <p:nvPr/>
          </p:nvSpPr>
          <p:spPr bwMode="auto">
            <a:xfrm>
              <a:off x="0" y="0"/>
              <a:ext cx="1130300" cy="762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rgbClr val="FFFFFF"/>
            </a:solidFill>
            <a:ln>
              <a:noFill/>
            </a:ln>
            <a:effectLst/>
            <a:extLst>
              <a:ext uri="{91240B29-F687-4F45-9708-019B960494DF}">
                <a14:hiddenLine xmlns:a14="http://schemas.microsoft.com/office/drawing/2010/main" w="254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indent="0" algn="ctr" eaLnBrk="1">
                <a:defRPr/>
              </a:pPr>
              <a:endParaRPr lang="en-US" altLang="en-US"/>
            </a:p>
          </p:txBody>
        </p:sp>
        <p:sp>
          <p:nvSpPr>
            <p:cNvPr id="35867" name="AutoShape 27"/>
            <p:cNvSpPr>
              <a:spLocks/>
            </p:cNvSpPr>
            <p:nvPr/>
          </p:nvSpPr>
          <p:spPr bwMode="auto">
            <a:xfrm>
              <a:off x="0" y="0"/>
              <a:ext cx="1130300" cy="762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lvl1pPr algn="ctr">
                <a:defRPr sz="3400">
                  <a:solidFill>
                    <a:srgbClr val="000000"/>
                  </a:solidFill>
                  <a:latin typeface="Gill Sans" charset="0"/>
                  <a:ea typeface="Gill Sans" charset="0"/>
                  <a:cs typeface="Gill Sans" charset="0"/>
                  <a:sym typeface="Gill Sans" charset="0"/>
                </a:defRPr>
              </a:lvl1pPr>
              <a:lvl2pPr marL="742950" indent="-285750" algn="ctr">
                <a:defRPr sz="3400">
                  <a:solidFill>
                    <a:srgbClr val="000000"/>
                  </a:solidFill>
                  <a:latin typeface="Gill Sans" charset="0"/>
                  <a:ea typeface="Gill Sans" charset="0"/>
                  <a:cs typeface="Gill Sans" charset="0"/>
                  <a:sym typeface="Gill Sans" charset="0"/>
                </a:defRPr>
              </a:lvl2pPr>
              <a:lvl3pPr marL="1143000" indent="-228600" algn="ctr">
                <a:defRPr sz="3400">
                  <a:solidFill>
                    <a:srgbClr val="000000"/>
                  </a:solidFill>
                  <a:latin typeface="Gill Sans" charset="0"/>
                  <a:ea typeface="Gill Sans" charset="0"/>
                  <a:cs typeface="Gill Sans" charset="0"/>
                  <a:sym typeface="Gill Sans" charset="0"/>
                </a:defRPr>
              </a:lvl3pPr>
              <a:lvl4pPr marL="1600200" indent="-228600" algn="ctr">
                <a:defRPr sz="3400">
                  <a:solidFill>
                    <a:srgbClr val="000000"/>
                  </a:solidFill>
                  <a:latin typeface="Gill Sans" charset="0"/>
                  <a:ea typeface="Gill Sans" charset="0"/>
                  <a:cs typeface="Gill Sans" charset="0"/>
                  <a:sym typeface="Gill Sans" charset="0"/>
                </a:defRPr>
              </a:lvl4pPr>
              <a:lvl5pPr marL="2057400" indent="-228600" algn="ctr">
                <a:defRPr sz="3400">
                  <a:solidFill>
                    <a:srgbClr val="000000"/>
                  </a:solidFill>
                  <a:latin typeface="Gill Sans" charset="0"/>
                  <a:ea typeface="Gill Sans" charset="0"/>
                  <a:cs typeface="Gill Sans" charset="0"/>
                  <a:sym typeface="Gill Sans" charset="0"/>
                </a:defRPr>
              </a:lvl5pPr>
              <a:lvl6pPr marL="25146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6pPr>
              <a:lvl7pPr marL="29718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7pPr>
              <a:lvl8pPr marL="34290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8pPr>
              <a:lvl9pPr marL="38862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9pPr>
            </a:lstStyle>
            <a:p>
              <a:pPr marL="0" indent="0" eaLnBrk="1">
                <a:buClr>
                  <a:srgbClr val="000000"/>
                </a:buClr>
                <a:buFont typeface="Gill Sans" charset="0"/>
                <a:buNone/>
              </a:pPr>
              <a:r>
                <a:rPr lang="en-US" altLang="en-US" sz="1800" i="1"/>
                <a:t>How do I close </a:t>
              </a:r>
            </a:p>
            <a:p>
              <a:pPr marL="0" indent="0" eaLnBrk="1">
                <a:buClr>
                  <a:srgbClr val="000000"/>
                </a:buClr>
                <a:buFont typeface="Gill Sans" charset="0"/>
                <a:buNone/>
              </a:pPr>
              <a:r>
                <a:rPr lang="en-US" altLang="en-US" sz="1800" i="1"/>
                <a:t>the gap?</a:t>
              </a:r>
              <a:endParaRPr lang="en-US" altLang="en-US" sz="4200"/>
            </a:p>
          </p:txBody>
        </p:sp>
      </p:grpSp>
      <p:grpSp>
        <p:nvGrpSpPr>
          <p:cNvPr id="57356" name="Group 28"/>
          <p:cNvGrpSpPr>
            <a:grpSpLocks/>
          </p:cNvGrpSpPr>
          <p:nvPr/>
        </p:nvGrpSpPr>
        <p:grpSpPr bwMode="auto">
          <a:xfrm>
            <a:off x="1263650" y="6184900"/>
            <a:ext cx="1128713" cy="739775"/>
            <a:chOff x="0" y="0"/>
            <a:chExt cx="1130300" cy="739775"/>
          </a:xfrm>
        </p:grpSpPr>
        <p:sp>
          <p:nvSpPr>
            <p:cNvPr id="35869" name="AutoShape 29"/>
            <p:cNvSpPr>
              <a:spLocks/>
            </p:cNvSpPr>
            <p:nvPr/>
          </p:nvSpPr>
          <p:spPr bwMode="auto">
            <a:xfrm>
              <a:off x="0" y="0"/>
              <a:ext cx="1117582" cy="739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rgbClr val="FFFFFF"/>
            </a:solidFill>
            <a:ln>
              <a:noFill/>
            </a:ln>
            <a:effectLst/>
            <a:extLst>
              <a:ext uri="{91240B29-F687-4F45-9708-019B960494DF}">
                <a14:hiddenLine xmlns:a14="http://schemas.microsoft.com/office/drawing/2010/main" w="254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indent="0" algn="ctr" eaLnBrk="1">
                <a:defRPr/>
              </a:pPr>
              <a:endParaRPr lang="en-US" altLang="en-US"/>
            </a:p>
          </p:txBody>
        </p:sp>
        <p:sp>
          <p:nvSpPr>
            <p:cNvPr id="35870" name="AutoShape 30"/>
            <p:cNvSpPr>
              <a:spLocks/>
            </p:cNvSpPr>
            <p:nvPr/>
          </p:nvSpPr>
          <p:spPr bwMode="auto">
            <a:xfrm>
              <a:off x="0" y="115888"/>
              <a:ext cx="1130300" cy="508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lvl1pPr algn="ctr">
                <a:defRPr sz="3400">
                  <a:solidFill>
                    <a:srgbClr val="000000"/>
                  </a:solidFill>
                  <a:latin typeface="Gill Sans" charset="0"/>
                  <a:ea typeface="Gill Sans" charset="0"/>
                  <a:cs typeface="Gill Sans" charset="0"/>
                  <a:sym typeface="Gill Sans" charset="0"/>
                </a:defRPr>
              </a:lvl1pPr>
              <a:lvl2pPr marL="742950" indent="-285750" algn="ctr">
                <a:defRPr sz="3400">
                  <a:solidFill>
                    <a:srgbClr val="000000"/>
                  </a:solidFill>
                  <a:latin typeface="Gill Sans" charset="0"/>
                  <a:ea typeface="Gill Sans" charset="0"/>
                  <a:cs typeface="Gill Sans" charset="0"/>
                  <a:sym typeface="Gill Sans" charset="0"/>
                </a:defRPr>
              </a:lvl2pPr>
              <a:lvl3pPr marL="1143000" indent="-228600" algn="ctr">
                <a:defRPr sz="3400">
                  <a:solidFill>
                    <a:srgbClr val="000000"/>
                  </a:solidFill>
                  <a:latin typeface="Gill Sans" charset="0"/>
                  <a:ea typeface="Gill Sans" charset="0"/>
                  <a:cs typeface="Gill Sans" charset="0"/>
                  <a:sym typeface="Gill Sans" charset="0"/>
                </a:defRPr>
              </a:lvl3pPr>
              <a:lvl4pPr marL="1600200" indent="-228600" algn="ctr">
                <a:defRPr sz="3400">
                  <a:solidFill>
                    <a:srgbClr val="000000"/>
                  </a:solidFill>
                  <a:latin typeface="Gill Sans" charset="0"/>
                  <a:ea typeface="Gill Sans" charset="0"/>
                  <a:cs typeface="Gill Sans" charset="0"/>
                  <a:sym typeface="Gill Sans" charset="0"/>
                </a:defRPr>
              </a:lvl4pPr>
              <a:lvl5pPr marL="2057400" indent="-228600" algn="ctr">
                <a:defRPr sz="3400">
                  <a:solidFill>
                    <a:srgbClr val="000000"/>
                  </a:solidFill>
                  <a:latin typeface="Gill Sans" charset="0"/>
                  <a:ea typeface="Gill Sans" charset="0"/>
                  <a:cs typeface="Gill Sans" charset="0"/>
                  <a:sym typeface="Gill Sans" charset="0"/>
                </a:defRPr>
              </a:lvl5pPr>
              <a:lvl6pPr marL="25146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6pPr>
              <a:lvl7pPr marL="29718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7pPr>
              <a:lvl8pPr marL="34290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8pPr>
              <a:lvl9pPr marL="38862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9pPr>
            </a:lstStyle>
            <a:p>
              <a:pPr marL="0" indent="0" eaLnBrk="1">
                <a:buClr>
                  <a:srgbClr val="000000"/>
                </a:buClr>
                <a:buFont typeface="Gill Sans" charset="0"/>
                <a:buNone/>
              </a:pPr>
              <a:r>
                <a:rPr lang="en-US" altLang="en-US" sz="1800" i="1"/>
                <a:t>Where am I now?</a:t>
              </a:r>
              <a:endParaRPr lang="en-US" altLang="en-US" sz="4200"/>
            </a:p>
          </p:txBody>
        </p:sp>
      </p:grpSp>
      <p:grpSp>
        <p:nvGrpSpPr>
          <p:cNvPr id="57357" name="Group 31"/>
          <p:cNvGrpSpPr>
            <a:grpSpLocks/>
          </p:cNvGrpSpPr>
          <p:nvPr/>
        </p:nvGrpSpPr>
        <p:grpSpPr bwMode="auto">
          <a:xfrm>
            <a:off x="2520950" y="5921375"/>
            <a:ext cx="8369300" cy="1333500"/>
            <a:chOff x="0" y="0"/>
            <a:chExt cx="8369300" cy="1333501"/>
          </a:xfrm>
        </p:grpSpPr>
        <p:sp>
          <p:nvSpPr>
            <p:cNvPr id="11" name="AutoShape 32"/>
            <p:cNvSpPr>
              <a:spLocks/>
            </p:cNvSpPr>
            <p:nvPr/>
          </p:nvSpPr>
          <p:spPr bwMode="auto">
            <a:xfrm>
              <a:off x="0" y="0"/>
              <a:ext cx="8356600" cy="13335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solidFill>
              <a:srgbClr val="FFFFFF"/>
            </a:solidFill>
            <a:ln w="25400" cap="flat" cmpd="sng">
              <a:solidFill>
                <a:srgbClr val="008F00"/>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indent="0" algn="ctr" eaLnBrk="1">
                <a:defRPr/>
              </a:pPr>
              <a:endParaRPr lang="en-US" altLang="en-US"/>
            </a:p>
          </p:txBody>
        </p:sp>
        <p:sp>
          <p:nvSpPr>
            <p:cNvPr id="35873" name="AutoShape 33"/>
            <p:cNvSpPr>
              <a:spLocks/>
            </p:cNvSpPr>
            <p:nvPr/>
          </p:nvSpPr>
          <p:spPr bwMode="auto">
            <a:xfrm>
              <a:off x="0" y="44450"/>
              <a:ext cx="8369300" cy="12446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lvl1pPr marL="182563" algn="ctr">
                <a:defRPr sz="3400">
                  <a:solidFill>
                    <a:srgbClr val="000000"/>
                  </a:solidFill>
                  <a:latin typeface="Gill Sans" charset="0"/>
                  <a:ea typeface="Gill Sans" charset="0"/>
                  <a:cs typeface="Gill Sans" charset="0"/>
                  <a:sym typeface="Gill Sans" charset="0"/>
                </a:defRPr>
              </a:lvl1pPr>
              <a:lvl2pPr marL="742950" indent="-285750" algn="ctr">
                <a:defRPr sz="3400">
                  <a:solidFill>
                    <a:srgbClr val="000000"/>
                  </a:solidFill>
                  <a:latin typeface="Gill Sans" charset="0"/>
                  <a:ea typeface="Gill Sans" charset="0"/>
                  <a:cs typeface="Gill Sans" charset="0"/>
                  <a:sym typeface="Gill Sans" charset="0"/>
                </a:defRPr>
              </a:lvl2pPr>
              <a:lvl3pPr marL="1143000" indent="-228600" algn="ctr">
                <a:defRPr sz="3400">
                  <a:solidFill>
                    <a:srgbClr val="000000"/>
                  </a:solidFill>
                  <a:latin typeface="Gill Sans" charset="0"/>
                  <a:ea typeface="Gill Sans" charset="0"/>
                  <a:cs typeface="Gill Sans" charset="0"/>
                  <a:sym typeface="Gill Sans" charset="0"/>
                </a:defRPr>
              </a:lvl3pPr>
              <a:lvl4pPr marL="1600200" indent="-228600" algn="ctr">
                <a:defRPr sz="3400">
                  <a:solidFill>
                    <a:srgbClr val="000000"/>
                  </a:solidFill>
                  <a:latin typeface="Gill Sans" charset="0"/>
                  <a:ea typeface="Gill Sans" charset="0"/>
                  <a:cs typeface="Gill Sans" charset="0"/>
                  <a:sym typeface="Gill Sans" charset="0"/>
                </a:defRPr>
              </a:lvl4pPr>
              <a:lvl5pPr marL="2057400" indent="-228600" algn="ctr">
                <a:defRPr sz="3400">
                  <a:solidFill>
                    <a:srgbClr val="000000"/>
                  </a:solidFill>
                  <a:latin typeface="Gill Sans" charset="0"/>
                  <a:ea typeface="Gill Sans" charset="0"/>
                  <a:cs typeface="Gill Sans" charset="0"/>
                  <a:sym typeface="Gill Sans" charset="0"/>
                </a:defRPr>
              </a:lvl5pPr>
              <a:lvl6pPr marL="25146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6pPr>
              <a:lvl7pPr marL="29718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7pPr>
              <a:lvl8pPr marL="34290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8pPr>
              <a:lvl9pPr marL="38862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9pPr>
            </a:lstStyle>
            <a:p>
              <a:pPr indent="0" eaLnBrk="1">
                <a:buClr>
                  <a:srgbClr val="008F00"/>
                </a:buClr>
                <a:buFont typeface="Calibri" charset="0"/>
                <a:buNone/>
              </a:pPr>
              <a:r>
                <a:rPr lang="en-US" altLang="en-US" sz="1800" b="1">
                  <a:solidFill>
                    <a:srgbClr val="008F00"/>
                  </a:solidFill>
                  <a:latin typeface="Calibri" charset="0"/>
                  <a:ea typeface="Calibri" charset="0"/>
                  <a:cs typeface="Calibri" charset="0"/>
                  <a:sym typeface="Calibri" charset="0"/>
                </a:rPr>
                <a:t>Generate Artifacts/ Evidence of Learning (Assessment)</a:t>
              </a:r>
            </a:p>
            <a:p>
              <a:pPr indent="0" algn="l" eaLnBrk="1">
                <a:buClr>
                  <a:srgbClr val="008F00"/>
                </a:buClr>
                <a:buFont typeface="Calibri" charset="0"/>
                <a:buNone/>
              </a:pPr>
              <a:r>
                <a:rPr lang="en-US" altLang="en-US" sz="1600">
                  <a:solidFill>
                    <a:srgbClr val="008F00"/>
                  </a:solidFill>
                  <a:latin typeface="Calibri" charset="0"/>
                  <a:ea typeface="Calibri" charset="0"/>
                  <a:cs typeface="Calibri" charset="0"/>
                  <a:sym typeface="Calibri" charset="0"/>
                </a:rPr>
                <a:t>Students demonstrate their current thinking or skill level by participating in small group and large group discussions, creating a concept sketch, lab report, class presentation, written report, solved problems, performance, or other artifacts.</a:t>
              </a:r>
            </a:p>
            <a:p>
              <a:pPr indent="0" algn="l" eaLnBrk="1">
                <a:buClr>
                  <a:srgbClr val="008F00"/>
                </a:buClr>
                <a:buFont typeface="Calibri" charset="0"/>
                <a:buNone/>
              </a:pPr>
              <a:r>
                <a:rPr lang="en-US" altLang="en-US" sz="1600">
                  <a:solidFill>
                    <a:srgbClr val="008F00"/>
                  </a:solidFill>
                  <a:latin typeface="Calibri" charset="0"/>
                  <a:ea typeface="Calibri" charset="0"/>
                  <a:cs typeface="Calibri" charset="0"/>
                  <a:sym typeface="Calibri" charset="0"/>
                </a:rPr>
                <a:t>Teachers and students provide useful feedback based on clear success criteria.</a:t>
              </a:r>
              <a:endParaRPr lang="en-US" altLang="en-US" sz="4200"/>
            </a:p>
          </p:txBody>
        </p:sp>
      </p:grpSp>
      <p:sp>
        <p:nvSpPr>
          <p:cNvPr id="35874" name="AutoShape 34"/>
          <p:cNvSpPr>
            <a:spLocks/>
          </p:cNvSpPr>
          <p:nvPr/>
        </p:nvSpPr>
        <p:spPr bwMode="auto">
          <a:xfrm>
            <a:off x="2511425" y="9509125"/>
            <a:ext cx="120808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lvl1pPr algn="ctr">
              <a:defRPr sz="3400">
                <a:solidFill>
                  <a:srgbClr val="000000"/>
                </a:solidFill>
                <a:latin typeface="Gill Sans" charset="0"/>
                <a:ea typeface="Gill Sans" charset="0"/>
                <a:cs typeface="Gill Sans" charset="0"/>
                <a:sym typeface="Gill Sans" charset="0"/>
              </a:defRPr>
            </a:lvl1pPr>
            <a:lvl2pPr marL="742950" indent="-285750" algn="ctr">
              <a:defRPr sz="3400">
                <a:solidFill>
                  <a:srgbClr val="000000"/>
                </a:solidFill>
                <a:latin typeface="Gill Sans" charset="0"/>
                <a:ea typeface="Gill Sans" charset="0"/>
                <a:cs typeface="Gill Sans" charset="0"/>
                <a:sym typeface="Gill Sans" charset="0"/>
              </a:defRPr>
            </a:lvl2pPr>
            <a:lvl3pPr marL="1143000" indent="-228600" algn="ctr">
              <a:defRPr sz="3400">
                <a:solidFill>
                  <a:srgbClr val="000000"/>
                </a:solidFill>
                <a:latin typeface="Gill Sans" charset="0"/>
                <a:ea typeface="Gill Sans" charset="0"/>
                <a:cs typeface="Gill Sans" charset="0"/>
                <a:sym typeface="Gill Sans" charset="0"/>
              </a:defRPr>
            </a:lvl3pPr>
            <a:lvl4pPr marL="1600200" indent="-228600" algn="ctr">
              <a:defRPr sz="3400">
                <a:solidFill>
                  <a:srgbClr val="000000"/>
                </a:solidFill>
                <a:latin typeface="Gill Sans" charset="0"/>
                <a:ea typeface="Gill Sans" charset="0"/>
                <a:cs typeface="Gill Sans" charset="0"/>
                <a:sym typeface="Gill Sans" charset="0"/>
              </a:defRPr>
            </a:lvl4pPr>
            <a:lvl5pPr marL="2057400" indent="-228600" algn="ctr">
              <a:defRPr sz="3400">
                <a:solidFill>
                  <a:srgbClr val="000000"/>
                </a:solidFill>
                <a:latin typeface="Gill Sans" charset="0"/>
                <a:ea typeface="Gill Sans" charset="0"/>
                <a:cs typeface="Gill Sans" charset="0"/>
                <a:sym typeface="Gill Sans" charset="0"/>
              </a:defRPr>
            </a:lvl5pPr>
            <a:lvl6pPr marL="25146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6pPr>
            <a:lvl7pPr marL="29718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7pPr>
            <a:lvl8pPr marL="34290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8pPr>
            <a:lvl9pPr marL="38862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9pPr>
          </a:lstStyle>
          <a:p>
            <a:pPr marL="0" indent="0" eaLnBrk="1">
              <a:buClr>
                <a:srgbClr val="000000"/>
              </a:buClr>
              <a:buFont typeface="Gill Sans" charset="0"/>
              <a:buNone/>
            </a:pPr>
            <a:r>
              <a:rPr lang="en-US" altLang="en-US" sz="1600"/>
              <a:t>Next Concept</a:t>
            </a:r>
            <a:endParaRPr lang="en-US" altLang="en-US" sz="4200"/>
          </a:p>
        </p:txBody>
      </p:sp>
      <p:sp>
        <p:nvSpPr>
          <p:cNvPr id="35875" name="AutoShape 35"/>
          <p:cNvSpPr>
            <a:spLocks/>
          </p:cNvSpPr>
          <p:nvPr/>
        </p:nvSpPr>
        <p:spPr bwMode="auto">
          <a:xfrm>
            <a:off x="406400" y="776288"/>
            <a:ext cx="12344400" cy="8678862"/>
          </a:xfrm>
          <a:prstGeom prst="roundRect">
            <a:avLst>
              <a:gd name="adj" fmla="val 16667"/>
            </a:avLst>
          </a:prstGeom>
          <a:noFill/>
          <a:ln w="76200" cap="flat" cmpd="sng">
            <a:solidFill>
              <a:srgbClr val="0433FF"/>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lvl1pPr algn="ctr">
              <a:defRPr sz="3400">
                <a:solidFill>
                  <a:srgbClr val="000000"/>
                </a:solidFill>
                <a:latin typeface="Gill Sans" charset="0"/>
                <a:ea typeface="Gill Sans" charset="0"/>
                <a:cs typeface="Gill Sans" charset="0"/>
                <a:sym typeface="Gill Sans" charset="0"/>
              </a:defRPr>
            </a:lvl1pPr>
            <a:lvl2pPr marL="742950" indent="-285750" algn="ctr">
              <a:defRPr sz="3400">
                <a:solidFill>
                  <a:srgbClr val="000000"/>
                </a:solidFill>
                <a:latin typeface="Gill Sans" charset="0"/>
                <a:ea typeface="Gill Sans" charset="0"/>
                <a:cs typeface="Gill Sans" charset="0"/>
                <a:sym typeface="Gill Sans" charset="0"/>
              </a:defRPr>
            </a:lvl2pPr>
            <a:lvl3pPr marL="1143000" indent="-228600" algn="ctr">
              <a:defRPr sz="3400">
                <a:solidFill>
                  <a:srgbClr val="000000"/>
                </a:solidFill>
                <a:latin typeface="Gill Sans" charset="0"/>
                <a:ea typeface="Gill Sans" charset="0"/>
                <a:cs typeface="Gill Sans" charset="0"/>
                <a:sym typeface="Gill Sans" charset="0"/>
              </a:defRPr>
            </a:lvl3pPr>
            <a:lvl4pPr marL="1600200" indent="-228600" algn="ctr">
              <a:defRPr sz="3400">
                <a:solidFill>
                  <a:srgbClr val="000000"/>
                </a:solidFill>
                <a:latin typeface="Gill Sans" charset="0"/>
                <a:ea typeface="Gill Sans" charset="0"/>
                <a:cs typeface="Gill Sans" charset="0"/>
                <a:sym typeface="Gill Sans" charset="0"/>
              </a:defRPr>
            </a:lvl4pPr>
            <a:lvl5pPr marL="2057400" indent="-228600" algn="ctr">
              <a:defRPr sz="3400">
                <a:solidFill>
                  <a:srgbClr val="000000"/>
                </a:solidFill>
                <a:latin typeface="Gill Sans" charset="0"/>
                <a:ea typeface="Gill Sans" charset="0"/>
                <a:cs typeface="Gill Sans" charset="0"/>
                <a:sym typeface="Gill Sans" charset="0"/>
              </a:defRPr>
            </a:lvl5pPr>
            <a:lvl6pPr marL="25146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6pPr>
            <a:lvl7pPr marL="29718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7pPr>
            <a:lvl8pPr marL="34290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8pPr>
            <a:lvl9pPr marL="38862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9pPr>
          </a:lstStyle>
          <a:p>
            <a:pPr indent="0" eaLnBrk="1"/>
            <a:endParaRPr lang="en-US" altLang="en-US" sz="4200"/>
          </a:p>
        </p:txBody>
      </p:sp>
      <p:sp>
        <p:nvSpPr>
          <p:cNvPr id="35876" name="Line 36"/>
          <p:cNvSpPr>
            <a:spLocks noChangeShapeType="1"/>
          </p:cNvSpPr>
          <p:nvPr/>
        </p:nvSpPr>
        <p:spPr bwMode="auto">
          <a:xfrm flipH="1" flipV="1">
            <a:off x="2024063" y="9297988"/>
            <a:ext cx="407987" cy="314325"/>
          </a:xfrm>
          <a:prstGeom prst="line">
            <a:avLst/>
          </a:prstGeom>
          <a:noFill/>
          <a:ln w="38100" cap="flat" cmpd="sng">
            <a:solidFill>
              <a:srgbClr val="000000"/>
            </a:solidFill>
            <a:prstDash val="solid"/>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457200">
              <a:defRPr sz="4200">
                <a:solidFill>
                  <a:srgbClr val="000000"/>
                </a:solidFill>
                <a:latin typeface="Gill Sans" charset="0"/>
                <a:ea typeface="Gill Sans" charset="0"/>
                <a:cs typeface="Gill Sans" charset="0"/>
                <a:sym typeface="Gill Sans" charset="0"/>
              </a:defRPr>
            </a:lvl1pPr>
            <a:lvl2pPr defTabSz="457200">
              <a:defRPr sz="4200">
                <a:solidFill>
                  <a:srgbClr val="000000"/>
                </a:solidFill>
                <a:latin typeface="Gill Sans" charset="0"/>
                <a:ea typeface="Gill Sans" charset="0"/>
                <a:cs typeface="Gill Sans" charset="0"/>
                <a:sym typeface="Gill Sans" charset="0"/>
              </a:defRPr>
            </a:lvl2pPr>
            <a:lvl3pPr defTabSz="457200">
              <a:defRPr sz="4200">
                <a:solidFill>
                  <a:srgbClr val="000000"/>
                </a:solidFill>
                <a:latin typeface="Gill Sans" charset="0"/>
                <a:ea typeface="Gill Sans" charset="0"/>
                <a:cs typeface="Gill Sans" charset="0"/>
                <a:sym typeface="Gill Sans" charset="0"/>
              </a:defRPr>
            </a:lvl3pPr>
            <a:lvl4pPr defTabSz="457200">
              <a:defRPr sz="4200">
                <a:solidFill>
                  <a:srgbClr val="000000"/>
                </a:solidFill>
                <a:latin typeface="Gill Sans" charset="0"/>
                <a:ea typeface="Gill Sans" charset="0"/>
                <a:cs typeface="Gill Sans" charset="0"/>
                <a:sym typeface="Gill Sans" charset="0"/>
              </a:defRPr>
            </a:lvl4pPr>
            <a:lvl5pPr defTabSz="457200">
              <a:defRPr sz="4200">
                <a:solidFill>
                  <a:srgbClr val="000000"/>
                </a:solidFill>
                <a:latin typeface="Gill Sans" charset="0"/>
                <a:ea typeface="Gill Sans" charset="0"/>
                <a:cs typeface="Gill Sans" charset="0"/>
                <a:sym typeface="Gill Sans" charset="0"/>
              </a:defRPr>
            </a:lvl5pPr>
            <a:lvl6pPr marL="18684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3256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27828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2400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pPr marL="0" indent="0" eaLnBrk="1">
              <a:defRPr/>
            </a:pPr>
            <a:endParaRPr lang="en-US" altLang="en-US" sz="1200" smtClean="0">
              <a:latin typeface="Helvetica" charset="0"/>
              <a:ea typeface="Helvetica" charset="0"/>
              <a:cs typeface="Helvetica" charset="0"/>
              <a:sym typeface="Helvetica" charset="0"/>
            </a:endParaRPr>
          </a:p>
        </p:txBody>
      </p:sp>
      <p:sp>
        <p:nvSpPr>
          <p:cNvPr id="35877" name="Line 37"/>
          <p:cNvSpPr>
            <a:spLocks noChangeShapeType="1"/>
          </p:cNvSpPr>
          <p:nvPr/>
        </p:nvSpPr>
        <p:spPr bwMode="auto">
          <a:xfrm>
            <a:off x="10852150" y="8032750"/>
            <a:ext cx="368300" cy="1588"/>
          </a:xfrm>
          <a:prstGeom prst="line">
            <a:avLst/>
          </a:prstGeom>
          <a:noFill/>
          <a:ln w="28575" cap="flat" cmpd="sng">
            <a:solidFill>
              <a:srgbClr val="000000"/>
            </a:solidFill>
            <a:prstDash val="solid"/>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457200">
              <a:defRPr sz="4200">
                <a:solidFill>
                  <a:srgbClr val="000000"/>
                </a:solidFill>
                <a:latin typeface="Gill Sans" charset="0"/>
                <a:ea typeface="Gill Sans" charset="0"/>
                <a:cs typeface="Gill Sans" charset="0"/>
                <a:sym typeface="Gill Sans" charset="0"/>
              </a:defRPr>
            </a:lvl1pPr>
            <a:lvl2pPr defTabSz="457200">
              <a:defRPr sz="4200">
                <a:solidFill>
                  <a:srgbClr val="000000"/>
                </a:solidFill>
                <a:latin typeface="Gill Sans" charset="0"/>
                <a:ea typeface="Gill Sans" charset="0"/>
                <a:cs typeface="Gill Sans" charset="0"/>
                <a:sym typeface="Gill Sans" charset="0"/>
              </a:defRPr>
            </a:lvl2pPr>
            <a:lvl3pPr defTabSz="457200">
              <a:defRPr sz="4200">
                <a:solidFill>
                  <a:srgbClr val="000000"/>
                </a:solidFill>
                <a:latin typeface="Gill Sans" charset="0"/>
                <a:ea typeface="Gill Sans" charset="0"/>
                <a:cs typeface="Gill Sans" charset="0"/>
                <a:sym typeface="Gill Sans" charset="0"/>
              </a:defRPr>
            </a:lvl3pPr>
            <a:lvl4pPr defTabSz="457200">
              <a:defRPr sz="4200">
                <a:solidFill>
                  <a:srgbClr val="000000"/>
                </a:solidFill>
                <a:latin typeface="Gill Sans" charset="0"/>
                <a:ea typeface="Gill Sans" charset="0"/>
                <a:cs typeface="Gill Sans" charset="0"/>
                <a:sym typeface="Gill Sans" charset="0"/>
              </a:defRPr>
            </a:lvl4pPr>
            <a:lvl5pPr defTabSz="457200">
              <a:defRPr sz="4200">
                <a:solidFill>
                  <a:srgbClr val="000000"/>
                </a:solidFill>
                <a:latin typeface="Gill Sans" charset="0"/>
                <a:ea typeface="Gill Sans" charset="0"/>
                <a:cs typeface="Gill Sans" charset="0"/>
                <a:sym typeface="Gill Sans" charset="0"/>
              </a:defRPr>
            </a:lvl5pPr>
            <a:lvl6pPr marL="18684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3256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27828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2400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pPr marL="0" indent="0" eaLnBrk="1">
              <a:defRPr/>
            </a:pPr>
            <a:endParaRPr lang="en-US" altLang="en-US" sz="1200" smtClean="0">
              <a:latin typeface="Helvetica" charset="0"/>
              <a:ea typeface="Helvetica" charset="0"/>
              <a:cs typeface="Helvetica" charset="0"/>
              <a:sym typeface="Helvetica" charset="0"/>
            </a:endParaRPr>
          </a:p>
        </p:txBody>
      </p:sp>
      <p:sp>
        <p:nvSpPr>
          <p:cNvPr id="35878" name="Line 38"/>
          <p:cNvSpPr>
            <a:spLocks noChangeShapeType="1"/>
          </p:cNvSpPr>
          <p:nvPr/>
        </p:nvSpPr>
        <p:spPr bwMode="auto">
          <a:xfrm flipV="1">
            <a:off x="11220450" y="7072313"/>
            <a:ext cx="1588" cy="960437"/>
          </a:xfrm>
          <a:prstGeom prst="line">
            <a:avLst/>
          </a:prstGeom>
          <a:noFill/>
          <a:ln w="28575" cap="flat" cmpd="sng">
            <a:solidFill>
              <a:srgbClr val="000000"/>
            </a:solidFill>
            <a:prstDash val="solid"/>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457200">
              <a:defRPr sz="4200">
                <a:solidFill>
                  <a:srgbClr val="000000"/>
                </a:solidFill>
                <a:latin typeface="Gill Sans" charset="0"/>
                <a:ea typeface="Gill Sans" charset="0"/>
                <a:cs typeface="Gill Sans" charset="0"/>
                <a:sym typeface="Gill Sans" charset="0"/>
              </a:defRPr>
            </a:lvl1pPr>
            <a:lvl2pPr defTabSz="457200">
              <a:defRPr sz="4200">
                <a:solidFill>
                  <a:srgbClr val="000000"/>
                </a:solidFill>
                <a:latin typeface="Gill Sans" charset="0"/>
                <a:ea typeface="Gill Sans" charset="0"/>
                <a:cs typeface="Gill Sans" charset="0"/>
                <a:sym typeface="Gill Sans" charset="0"/>
              </a:defRPr>
            </a:lvl2pPr>
            <a:lvl3pPr defTabSz="457200">
              <a:defRPr sz="4200">
                <a:solidFill>
                  <a:srgbClr val="000000"/>
                </a:solidFill>
                <a:latin typeface="Gill Sans" charset="0"/>
                <a:ea typeface="Gill Sans" charset="0"/>
                <a:cs typeface="Gill Sans" charset="0"/>
                <a:sym typeface="Gill Sans" charset="0"/>
              </a:defRPr>
            </a:lvl3pPr>
            <a:lvl4pPr defTabSz="457200">
              <a:defRPr sz="4200">
                <a:solidFill>
                  <a:srgbClr val="000000"/>
                </a:solidFill>
                <a:latin typeface="Gill Sans" charset="0"/>
                <a:ea typeface="Gill Sans" charset="0"/>
                <a:cs typeface="Gill Sans" charset="0"/>
                <a:sym typeface="Gill Sans" charset="0"/>
              </a:defRPr>
            </a:lvl4pPr>
            <a:lvl5pPr defTabSz="457200">
              <a:defRPr sz="4200">
                <a:solidFill>
                  <a:srgbClr val="000000"/>
                </a:solidFill>
                <a:latin typeface="Gill Sans" charset="0"/>
                <a:ea typeface="Gill Sans" charset="0"/>
                <a:cs typeface="Gill Sans" charset="0"/>
                <a:sym typeface="Gill Sans" charset="0"/>
              </a:defRPr>
            </a:lvl5pPr>
            <a:lvl6pPr marL="18684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3256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27828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2400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pPr marL="0" indent="0" eaLnBrk="1">
              <a:defRPr/>
            </a:pPr>
            <a:endParaRPr lang="en-US" altLang="en-US" sz="1200" smtClean="0">
              <a:latin typeface="Helvetica" charset="0"/>
              <a:ea typeface="Helvetica" charset="0"/>
              <a:cs typeface="Helvetica" charset="0"/>
              <a:sym typeface="Helvetica" charset="0"/>
            </a:endParaRPr>
          </a:p>
        </p:txBody>
      </p:sp>
      <p:sp>
        <p:nvSpPr>
          <p:cNvPr id="35879" name="Line 39"/>
          <p:cNvSpPr>
            <a:spLocks noChangeShapeType="1"/>
          </p:cNvSpPr>
          <p:nvPr/>
        </p:nvSpPr>
        <p:spPr bwMode="auto">
          <a:xfrm flipV="1">
            <a:off x="11220450" y="4894263"/>
            <a:ext cx="1588" cy="1143000"/>
          </a:xfrm>
          <a:prstGeom prst="line">
            <a:avLst/>
          </a:prstGeom>
          <a:noFill/>
          <a:ln w="28575" cap="flat" cmpd="sng">
            <a:solidFill>
              <a:srgbClr val="000000"/>
            </a:solidFill>
            <a:prstDash val="solid"/>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457200">
              <a:defRPr sz="4200">
                <a:solidFill>
                  <a:srgbClr val="000000"/>
                </a:solidFill>
                <a:latin typeface="Gill Sans" charset="0"/>
                <a:ea typeface="Gill Sans" charset="0"/>
                <a:cs typeface="Gill Sans" charset="0"/>
                <a:sym typeface="Gill Sans" charset="0"/>
              </a:defRPr>
            </a:lvl1pPr>
            <a:lvl2pPr defTabSz="457200">
              <a:defRPr sz="4200">
                <a:solidFill>
                  <a:srgbClr val="000000"/>
                </a:solidFill>
                <a:latin typeface="Gill Sans" charset="0"/>
                <a:ea typeface="Gill Sans" charset="0"/>
                <a:cs typeface="Gill Sans" charset="0"/>
                <a:sym typeface="Gill Sans" charset="0"/>
              </a:defRPr>
            </a:lvl2pPr>
            <a:lvl3pPr defTabSz="457200">
              <a:defRPr sz="4200">
                <a:solidFill>
                  <a:srgbClr val="000000"/>
                </a:solidFill>
                <a:latin typeface="Gill Sans" charset="0"/>
                <a:ea typeface="Gill Sans" charset="0"/>
                <a:cs typeface="Gill Sans" charset="0"/>
                <a:sym typeface="Gill Sans" charset="0"/>
              </a:defRPr>
            </a:lvl3pPr>
            <a:lvl4pPr defTabSz="457200">
              <a:defRPr sz="4200">
                <a:solidFill>
                  <a:srgbClr val="000000"/>
                </a:solidFill>
                <a:latin typeface="Gill Sans" charset="0"/>
                <a:ea typeface="Gill Sans" charset="0"/>
                <a:cs typeface="Gill Sans" charset="0"/>
                <a:sym typeface="Gill Sans" charset="0"/>
              </a:defRPr>
            </a:lvl4pPr>
            <a:lvl5pPr defTabSz="457200">
              <a:defRPr sz="4200">
                <a:solidFill>
                  <a:srgbClr val="000000"/>
                </a:solidFill>
                <a:latin typeface="Gill Sans" charset="0"/>
                <a:ea typeface="Gill Sans" charset="0"/>
                <a:cs typeface="Gill Sans" charset="0"/>
                <a:sym typeface="Gill Sans" charset="0"/>
              </a:defRPr>
            </a:lvl5pPr>
            <a:lvl6pPr marL="18684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3256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27828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2400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pPr marL="0" indent="0" eaLnBrk="1">
              <a:defRPr/>
            </a:pPr>
            <a:endParaRPr lang="en-US" altLang="en-US" sz="1200" smtClean="0">
              <a:latin typeface="Helvetica" charset="0"/>
              <a:ea typeface="Helvetica" charset="0"/>
              <a:cs typeface="Helvetica" charset="0"/>
              <a:sym typeface="Helvetica" charset="0"/>
            </a:endParaRPr>
          </a:p>
        </p:txBody>
      </p:sp>
      <p:sp>
        <p:nvSpPr>
          <p:cNvPr id="35880" name="Line 40"/>
          <p:cNvSpPr>
            <a:spLocks noChangeShapeType="1"/>
          </p:cNvSpPr>
          <p:nvPr/>
        </p:nvSpPr>
        <p:spPr bwMode="auto">
          <a:xfrm flipH="1">
            <a:off x="10863263" y="4902200"/>
            <a:ext cx="357187" cy="1588"/>
          </a:xfrm>
          <a:prstGeom prst="line">
            <a:avLst/>
          </a:prstGeom>
          <a:noFill/>
          <a:ln w="28575" cap="flat" cmpd="sng">
            <a:solidFill>
              <a:srgbClr val="00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457200">
              <a:defRPr sz="4200">
                <a:solidFill>
                  <a:srgbClr val="000000"/>
                </a:solidFill>
                <a:latin typeface="Gill Sans" charset="0"/>
                <a:ea typeface="Gill Sans" charset="0"/>
                <a:cs typeface="Gill Sans" charset="0"/>
                <a:sym typeface="Gill Sans" charset="0"/>
              </a:defRPr>
            </a:lvl1pPr>
            <a:lvl2pPr defTabSz="457200">
              <a:defRPr sz="4200">
                <a:solidFill>
                  <a:srgbClr val="000000"/>
                </a:solidFill>
                <a:latin typeface="Gill Sans" charset="0"/>
                <a:ea typeface="Gill Sans" charset="0"/>
                <a:cs typeface="Gill Sans" charset="0"/>
                <a:sym typeface="Gill Sans" charset="0"/>
              </a:defRPr>
            </a:lvl2pPr>
            <a:lvl3pPr defTabSz="457200">
              <a:defRPr sz="4200">
                <a:solidFill>
                  <a:srgbClr val="000000"/>
                </a:solidFill>
                <a:latin typeface="Gill Sans" charset="0"/>
                <a:ea typeface="Gill Sans" charset="0"/>
                <a:cs typeface="Gill Sans" charset="0"/>
                <a:sym typeface="Gill Sans" charset="0"/>
              </a:defRPr>
            </a:lvl3pPr>
            <a:lvl4pPr defTabSz="457200">
              <a:defRPr sz="4200">
                <a:solidFill>
                  <a:srgbClr val="000000"/>
                </a:solidFill>
                <a:latin typeface="Gill Sans" charset="0"/>
                <a:ea typeface="Gill Sans" charset="0"/>
                <a:cs typeface="Gill Sans" charset="0"/>
                <a:sym typeface="Gill Sans" charset="0"/>
              </a:defRPr>
            </a:lvl4pPr>
            <a:lvl5pPr defTabSz="457200">
              <a:defRPr sz="4200">
                <a:solidFill>
                  <a:srgbClr val="000000"/>
                </a:solidFill>
                <a:latin typeface="Gill Sans" charset="0"/>
                <a:ea typeface="Gill Sans" charset="0"/>
                <a:cs typeface="Gill Sans" charset="0"/>
                <a:sym typeface="Gill Sans" charset="0"/>
              </a:defRPr>
            </a:lvl5pPr>
            <a:lvl6pPr marL="18684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3256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27828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2400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pPr marL="0" indent="0" eaLnBrk="1">
              <a:defRPr/>
            </a:pPr>
            <a:endParaRPr lang="en-US" altLang="en-US" sz="1200" smtClean="0">
              <a:latin typeface="Helvetica" charset="0"/>
              <a:ea typeface="Helvetica" charset="0"/>
              <a:cs typeface="Helvetica" charset="0"/>
              <a:sym typeface="Helvetica" charset="0"/>
            </a:endParaRPr>
          </a:p>
        </p:txBody>
      </p:sp>
      <p:grpSp>
        <p:nvGrpSpPr>
          <p:cNvPr id="57365" name="Group 41"/>
          <p:cNvGrpSpPr>
            <a:grpSpLocks/>
          </p:cNvGrpSpPr>
          <p:nvPr/>
        </p:nvGrpSpPr>
        <p:grpSpPr bwMode="auto">
          <a:xfrm>
            <a:off x="1282700" y="2957513"/>
            <a:ext cx="1108075" cy="739775"/>
            <a:chOff x="0" y="0"/>
            <a:chExt cx="1108075" cy="739775"/>
          </a:xfrm>
        </p:grpSpPr>
        <p:sp>
          <p:nvSpPr>
            <p:cNvPr id="35882" name="AutoShape 42"/>
            <p:cNvSpPr>
              <a:spLocks/>
            </p:cNvSpPr>
            <p:nvPr/>
          </p:nvSpPr>
          <p:spPr bwMode="auto">
            <a:xfrm>
              <a:off x="0" y="0"/>
              <a:ext cx="1098550" cy="739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rgbClr val="FFFFFF"/>
            </a:solidFill>
            <a:ln>
              <a:noFill/>
            </a:ln>
            <a:effectLst/>
            <a:extLst>
              <a:ext uri="{91240B29-F687-4F45-9708-019B960494DF}">
                <a14:hiddenLine xmlns:a14="http://schemas.microsoft.com/office/drawing/2010/main" w="254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indent="0" algn="ctr" eaLnBrk="1">
                <a:defRPr/>
              </a:pPr>
              <a:endParaRPr lang="en-US" altLang="en-US"/>
            </a:p>
          </p:txBody>
        </p:sp>
        <p:sp>
          <p:nvSpPr>
            <p:cNvPr id="35883" name="AutoShape 43"/>
            <p:cNvSpPr>
              <a:spLocks/>
            </p:cNvSpPr>
            <p:nvPr/>
          </p:nvSpPr>
          <p:spPr bwMode="auto">
            <a:xfrm>
              <a:off x="3175" y="115887"/>
              <a:ext cx="1104900" cy="508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lvl1pPr algn="ctr">
                <a:defRPr sz="3400">
                  <a:solidFill>
                    <a:srgbClr val="000000"/>
                  </a:solidFill>
                  <a:latin typeface="Gill Sans" charset="0"/>
                  <a:ea typeface="Gill Sans" charset="0"/>
                  <a:cs typeface="Gill Sans" charset="0"/>
                  <a:sym typeface="Gill Sans" charset="0"/>
                </a:defRPr>
              </a:lvl1pPr>
              <a:lvl2pPr marL="742950" indent="-285750" algn="ctr">
                <a:defRPr sz="3400">
                  <a:solidFill>
                    <a:srgbClr val="000000"/>
                  </a:solidFill>
                  <a:latin typeface="Gill Sans" charset="0"/>
                  <a:ea typeface="Gill Sans" charset="0"/>
                  <a:cs typeface="Gill Sans" charset="0"/>
                  <a:sym typeface="Gill Sans" charset="0"/>
                </a:defRPr>
              </a:lvl2pPr>
              <a:lvl3pPr marL="1143000" indent="-228600" algn="ctr">
                <a:defRPr sz="3400">
                  <a:solidFill>
                    <a:srgbClr val="000000"/>
                  </a:solidFill>
                  <a:latin typeface="Gill Sans" charset="0"/>
                  <a:ea typeface="Gill Sans" charset="0"/>
                  <a:cs typeface="Gill Sans" charset="0"/>
                  <a:sym typeface="Gill Sans" charset="0"/>
                </a:defRPr>
              </a:lvl3pPr>
              <a:lvl4pPr marL="1600200" indent="-228600" algn="ctr">
                <a:defRPr sz="3400">
                  <a:solidFill>
                    <a:srgbClr val="000000"/>
                  </a:solidFill>
                  <a:latin typeface="Gill Sans" charset="0"/>
                  <a:ea typeface="Gill Sans" charset="0"/>
                  <a:cs typeface="Gill Sans" charset="0"/>
                  <a:sym typeface="Gill Sans" charset="0"/>
                </a:defRPr>
              </a:lvl4pPr>
              <a:lvl5pPr marL="2057400" indent="-228600" algn="ctr">
                <a:defRPr sz="3400">
                  <a:solidFill>
                    <a:srgbClr val="000000"/>
                  </a:solidFill>
                  <a:latin typeface="Gill Sans" charset="0"/>
                  <a:ea typeface="Gill Sans" charset="0"/>
                  <a:cs typeface="Gill Sans" charset="0"/>
                  <a:sym typeface="Gill Sans" charset="0"/>
                </a:defRPr>
              </a:lvl5pPr>
              <a:lvl6pPr marL="25146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6pPr>
              <a:lvl7pPr marL="29718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7pPr>
              <a:lvl8pPr marL="34290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8pPr>
              <a:lvl9pPr marL="38862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9pPr>
            </a:lstStyle>
            <a:p>
              <a:pPr marL="0" indent="0" eaLnBrk="1">
                <a:buClr>
                  <a:srgbClr val="000000"/>
                </a:buClr>
                <a:buFont typeface="Gill Sans" charset="0"/>
                <a:buNone/>
              </a:pPr>
              <a:r>
                <a:rPr lang="en-US" altLang="en-US" sz="1800" i="1"/>
                <a:t>Where am I now?</a:t>
              </a:r>
              <a:endParaRPr lang="en-US" altLang="en-US" sz="4200"/>
            </a:p>
          </p:txBody>
        </p:sp>
      </p:grpSp>
      <p:sp>
        <p:nvSpPr>
          <p:cNvPr id="35884" name="Line 44"/>
          <p:cNvSpPr>
            <a:spLocks noChangeShapeType="1"/>
          </p:cNvSpPr>
          <p:nvPr/>
        </p:nvSpPr>
        <p:spPr bwMode="auto">
          <a:xfrm>
            <a:off x="6750050" y="2482850"/>
            <a:ext cx="1588" cy="231775"/>
          </a:xfrm>
          <a:prstGeom prst="line">
            <a:avLst/>
          </a:prstGeom>
          <a:noFill/>
          <a:ln w="38100" cap="flat" cmpd="sng">
            <a:solidFill>
              <a:srgbClr val="000000"/>
            </a:solidFill>
            <a:prstDash val="solid"/>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457200">
              <a:defRPr sz="4200">
                <a:solidFill>
                  <a:srgbClr val="000000"/>
                </a:solidFill>
                <a:latin typeface="Gill Sans" charset="0"/>
                <a:ea typeface="Gill Sans" charset="0"/>
                <a:cs typeface="Gill Sans" charset="0"/>
                <a:sym typeface="Gill Sans" charset="0"/>
              </a:defRPr>
            </a:lvl1pPr>
            <a:lvl2pPr defTabSz="457200">
              <a:defRPr sz="4200">
                <a:solidFill>
                  <a:srgbClr val="000000"/>
                </a:solidFill>
                <a:latin typeface="Gill Sans" charset="0"/>
                <a:ea typeface="Gill Sans" charset="0"/>
                <a:cs typeface="Gill Sans" charset="0"/>
                <a:sym typeface="Gill Sans" charset="0"/>
              </a:defRPr>
            </a:lvl2pPr>
            <a:lvl3pPr defTabSz="457200">
              <a:defRPr sz="4200">
                <a:solidFill>
                  <a:srgbClr val="000000"/>
                </a:solidFill>
                <a:latin typeface="Gill Sans" charset="0"/>
                <a:ea typeface="Gill Sans" charset="0"/>
                <a:cs typeface="Gill Sans" charset="0"/>
                <a:sym typeface="Gill Sans" charset="0"/>
              </a:defRPr>
            </a:lvl3pPr>
            <a:lvl4pPr defTabSz="457200">
              <a:defRPr sz="4200">
                <a:solidFill>
                  <a:srgbClr val="000000"/>
                </a:solidFill>
                <a:latin typeface="Gill Sans" charset="0"/>
                <a:ea typeface="Gill Sans" charset="0"/>
                <a:cs typeface="Gill Sans" charset="0"/>
                <a:sym typeface="Gill Sans" charset="0"/>
              </a:defRPr>
            </a:lvl4pPr>
            <a:lvl5pPr defTabSz="457200">
              <a:defRPr sz="4200">
                <a:solidFill>
                  <a:srgbClr val="000000"/>
                </a:solidFill>
                <a:latin typeface="Gill Sans" charset="0"/>
                <a:ea typeface="Gill Sans" charset="0"/>
                <a:cs typeface="Gill Sans" charset="0"/>
                <a:sym typeface="Gill Sans" charset="0"/>
              </a:defRPr>
            </a:lvl5pPr>
            <a:lvl6pPr marL="18684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3256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27828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2400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pPr marL="0" indent="0" eaLnBrk="1">
              <a:defRPr/>
            </a:pPr>
            <a:endParaRPr lang="en-US" altLang="en-US" sz="1200" smtClean="0">
              <a:latin typeface="Helvetica" charset="0"/>
              <a:ea typeface="Helvetica" charset="0"/>
              <a:cs typeface="Helvetica" charset="0"/>
              <a:sym typeface="Helvetica" charset="0"/>
            </a:endParaRPr>
          </a:p>
        </p:txBody>
      </p:sp>
      <p:sp>
        <p:nvSpPr>
          <p:cNvPr id="35885" name="Line 45"/>
          <p:cNvSpPr>
            <a:spLocks noChangeShapeType="1"/>
          </p:cNvSpPr>
          <p:nvPr/>
        </p:nvSpPr>
        <p:spPr bwMode="auto">
          <a:xfrm flipH="1" flipV="1">
            <a:off x="6704013" y="3883025"/>
            <a:ext cx="1587" cy="231775"/>
          </a:xfrm>
          <a:prstGeom prst="line">
            <a:avLst/>
          </a:prstGeom>
          <a:noFill/>
          <a:ln w="38100" cap="flat" cmpd="sng">
            <a:solidFill>
              <a:srgbClr val="000000"/>
            </a:solidFill>
            <a:prstDash val="solid"/>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457200">
              <a:defRPr sz="4200">
                <a:solidFill>
                  <a:srgbClr val="000000"/>
                </a:solidFill>
                <a:latin typeface="Gill Sans" charset="0"/>
                <a:ea typeface="Gill Sans" charset="0"/>
                <a:cs typeface="Gill Sans" charset="0"/>
                <a:sym typeface="Gill Sans" charset="0"/>
              </a:defRPr>
            </a:lvl1pPr>
            <a:lvl2pPr defTabSz="457200">
              <a:defRPr sz="4200">
                <a:solidFill>
                  <a:srgbClr val="000000"/>
                </a:solidFill>
                <a:latin typeface="Gill Sans" charset="0"/>
                <a:ea typeface="Gill Sans" charset="0"/>
                <a:cs typeface="Gill Sans" charset="0"/>
                <a:sym typeface="Gill Sans" charset="0"/>
              </a:defRPr>
            </a:lvl2pPr>
            <a:lvl3pPr defTabSz="457200">
              <a:defRPr sz="4200">
                <a:solidFill>
                  <a:srgbClr val="000000"/>
                </a:solidFill>
                <a:latin typeface="Gill Sans" charset="0"/>
                <a:ea typeface="Gill Sans" charset="0"/>
                <a:cs typeface="Gill Sans" charset="0"/>
                <a:sym typeface="Gill Sans" charset="0"/>
              </a:defRPr>
            </a:lvl3pPr>
            <a:lvl4pPr defTabSz="457200">
              <a:defRPr sz="4200">
                <a:solidFill>
                  <a:srgbClr val="000000"/>
                </a:solidFill>
                <a:latin typeface="Gill Sans" charset="0"/>
                <a:ea typeface="Gill Sans" charset="0"/>
                <a:cs typeface="Gill Sans" charset="0"/>
                <a:sym typeface="Gill Sans" charset="0"/>
              </a:defRPr>
            </a:lvl4pPr>
            <a:lvl5pPr defTabSz="457200">
              <a:defRPr sz="4200">
                <a:solidFill>
                  <a:srgbClr val="000000"/>
                </a:solidFill>
                <a:latin typeface="Gill Sans" charset="0"/>
                <a:ea typeface="Gill Sans" charset="0"/>
                <a:cs typeface="Gill Sans" charset="0"/>
                <a:sym typeface="Gill Sans" charset="0"/>
              </a:defRPr>
            </a:lvl5pPr>
            <a:lvl6pPr marL="18684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3256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27828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2400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pPr marL="0" indent="0" eaLnBrk="1">
              <a:defRPr/>
            </a:pPr>
            <a:endParaRPr lang="en-US" altLang="en-US" sz="1200" smtClean="0">
              <a:latin typeface="Helvetica" charset="0"/>
              <a:ea typeface="Helvetica" charset="0"/>
              <a:cs typeface="Helvetica" charset="0"/>
              <a:sym typeface="Helvetica" charset="0"/>
            </a:endParaRPr>
          </a:p>
        </p:txBody>
      </p:sp>
      <p:sp>
        <p:nvSpPr>
          <p:cNvPr id="35886" name="Line 46"/>
          <p:cNvSpPr>
            <a:spLocks noChangeShapeType="1"/>
          </p:cNvSpPr>
          <p:nvPr/>
        </p:nvSpPr>
        <p:spPr bwMode="auto">
          <a:xfrm flipH="1" flipV="1">
            <a:off x="6597650" y="5689600"/>
            <a:ext cx="1588" cy="231775"/>
          </a:xfrm>
          <a:prstGeom prst="line">
            <a:avLst/>
          </a:prstGeom>
          <a:noFill/>
          <a:ln w="38100" cap="flat" cmpd="sng">
            <a:solidFill>
              <a:srgbClr val="000000"/>
            </a:solidFill>
            <a:prstDash val="solid"/>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457200">
              <a:defRPr sz="4200">
                <a:solidFill>
                  <a:srgbClr val="000000"/>
                </a:solidFill>
                <a:latin typeface="Gill Sans" charset="0"/>
                <a:ea typeface="Gill Sans" charset="0"/>
                <a:cs typeface="Gill Sans" charset="0"/>
                <a:sym typeface="Gill Sans" charset="0"/>
              </a:defRPr>
            </a:lvl1pPr>
            <a:lvl2pPr defTabSz="457200">
              <a:defRPr sz="4200">
                <a:solidFill>
                  <a:srgbClr val="000000"/>
                </a:solidFill>
                <a:latin typeface="Gill Sans" charset="0"/>
                <a:ea typeface="Gill Sans" charset="0"/>
                <a:cs typeface="Gill Sans" charset="0"/>
                <a:sym typeface="Gill Sans" charset="0"/>
              </a:defRPr>
            </a:lvl2pPr>
            <a:lvl3pPr defTabSz="457200">
              <a:defRPr sz="4200">
                <a:solidFill>
                  <a:srgbClr val="000000"/>
                </a:solidFill>
                <a:latin typeface="Gill Sans" charset="0"/>
                <a:ea typeface="Gill Sans" charset="0"/>
                <a:cs typeface="Gill Sans" charset="0"/>
                <a:sym typeface="Gill Sans" charset="0"/>
              </a:defRPr>
            </a:lvl3pPr>
            <a:lvl4pPr defTabSz="457200">
              <a:defRPr sz="4200">
                <a:solidFill>
                  <a:srgbClr val="000000"/>
                </a:solidFill>
                <a:latin typeface="Gill Sans" charset="0"/>
                <a:ea typeface="Gill Sans" charset="0"/>
                <a:cs typeface="Gill Sans" charset="0"/>
                <a:sym typeface="Gill Sans" charset="0"/>
              </a:defRPr>
            </a:lvl4pPr>
            <a:lvl5pPr defTabSz="457200">
              <a:defRPr sz="4200">
                <a:solidFill>
                  <a:srgbClr val="000000"/>
                </a:solidFill>
                <a:latin typeface="Gill Sans" charset="0"/>
                <a:ea typeface="Gill Sans" charset="0"/>
                <a:cs typeface="Gill Sans" charset="0"/>
                <a:sym typeface="Gill Sans" charset="0"/>
              </a:defRPr>
            </a:lvl5pPr>
            <a:lvl6pPr marL="18684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3256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27828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2400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pPr marL="0" indent="0" eaLnBrk="1">
              <a:defRPr/>
            </a:pPr>
            <a:endParaRPr lang="en-US" altLang="en-US" sz="1200" smtClean="0">
              <a:latin typeface="Helvetica" charset="0"/>
              <a:ea typeface="Helvetica" charset="0"/>
              <a:cs typeface="Helvetica" charset="0"/>
              <a:sym typeface="Helvetica" charset="0"/>
            </a:endParaRPr>
          </a:p>
        </p:txBody>
      </p:sp>
      <p:sp>
        <p:nvSpPr>
          <p:cNvPr id="35887" name="Line 47"/>
          <p:cNvSpPr>
            <a:spLocks noChangeShapeType="1"/>
          </p:cNvSpPr>
          <p:nvPr/>
        </p:nvSpPr>
        <p:spPr bwMode="auto">
          <a:xfrm>
            <a:off x="6778625" y="5689600"/>
            <a:ext cx="1588" cy="231775"/>
          </a:xfrm>
          <a:prstGeom prst="line">
            <a:avLst/>
          </a:prstGeom>
          <a:noFill/>
          <a:ln w="38100" cap="flat" cmpd="sng">
            <a:solidFill>
              <a:srgbClr val="000000"/>
            </a:solidFill>
            <a:prstDash val="solid"/>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457200">
              <a:defRPr sz="4200">
                <a:solidFill>
                  <a:srgbClr val="000000"/>
                </a:solidFill>
                <a:latin typeface="Gill Sans" charset="0"/>
                <a:ea typeface="Gill Sans" charset="0"/>
                <a:cs typeface="Gill Sans" charset="0"/>
                <a:sym typeface="Gill Sans" charset="0"/>
              </a:defRPr>
            </a:lvl1pPr>
            <a:lvl2pPr defTabSz="457200">
              <a:defRPr sz="4200">
                <a:solidFill>
                  <a:srgbClr val="000000"/>
                </a:solidFill>
                <a:latin typeface="Gill Sans" charset="0"/>
                <a:ea typeface="Gill Sans" charset="0"/>
                <a:cs typeface="Gill Sans" charset="0"/>
                <a:sym typeface="Gill Sans" charset="0"/>
              </a:defRPr>
            </a:lvl2pPr>
            <a:lvl3pPr defTabSz="457200">
              <a:defRPr sz="4200">
                <a:solidFill>
                  <a:srgbClr val="000000"/>
                </a:solidFill>
                <a:latin typeface="Gill Sans" charset="0"/>
                <a:ea typeface="Gill Sans" charset="0"/>
                <a:cs typeface="Gill Sans" charset="0"/>
                <a:sym typeface="Gill Sans" charset="0"/>
              </a:defRPr>
            </a:lvl3pPr>
            <a:lvl4pPr defTabSz="457200">
              <a:defRPr sz="4200">
                <a:solidFill>
                  <a:srgbClr val="000000"/>
                </a:solidFill>
                <a:latin typeface="Gill Sans" charset="0"/>
                <a:ea typeface="Gill Sans" charset="0"/>
                <a:cs typeface="Gill Sans" charset="0"/>
                <a:sym typeface="Gill Sans" charset="0"/>
              </a:defRPr>
            </a:lvl4pPr>
            <a:lvl5pPr defTabSz="457200">
              <a:defRPr sz="4200">
                <a:solidFill>
                  <a:srgbClr val="000000"/>
                </a:solidFill>
                <a:latin typeface="Gill Sans" charset="0"/>
                <a:ea typeface="Gill Sans" charset="0"/>
                <a:cs typeface="Gill Sans" charset="0"/>
                <a:sym typeface="Gill Sans" charset="0"/>
              </a:defRPr>
            </a:lvl5pPr>
            <a:lvl6pPr marL="18684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3256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27828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2400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pPr marL="0" indent="0" eaLnBrk="1">
              <a:defRPr/>
            </a:pPr>
            <a:endParaRPr lang="en-US" altLang="en-US" sz="1200" smtClean="0">
              <a:latin typeface="Helvetica" charset="0"/>
              <a:ea typeface="Helvetica" charset="0"/>
              <a:cs typeface="Helvetica" charset="0"/>
              <a:sym typeface="Helvetica" charset="0"/>
            </a:endParaRPr>
          </a:p>
        </p:txBody>
      </p:sp>
      <p:sp>
        <p:nvSpPr>
          <p:cNvPr id="35888" name="Line 48"/>
          <p:cNvSpPr>
            <a:spLocks noChangeShapeType="1"/>
          </p:cNvSpPr>
          <p:nvPr/>
        </p:nvSpPr>
        <p:spPr bwMode="auto">
          <a:xfrm flipH="1" flipV="1">
            <a:off x="6686550" y="7254875"/>
            <a:ext cx="1588" cy="231775"/>
          </a:xfrm>
          <a:prstGeom prst="line">
            <a:avLst/>
          </a:prstGeom>
          <a:noFill/>
          <a:ln w="38100" cap="flat" cmpd="sng">
            <a:solidFill>
              <a:srgbClr val="000000"/>
            </a:solidFill>
            <a:prstDash val="solid"/>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457200">
              <a:defRPr sz="4200">
                <a:solidFill>
                  <a:srgbClr val="000000"/>
                </a:solidFill>
                <a:latin typeface="Gill Sans" charset="0"/>
                <a:ea typeface="Gill Sans" charset="0"/>
                <a:cs typeface="Gill Sans" charset="0"/>
                <a:sym typeface="Gill Sans" charset="0"/>
              </a:defRPr>
            </a:lvl1pPr>
            <a:lvl2pPr defTabSz="457200">
              <a:defRPr sz="4200">
                <a:solidFill>
                  <a:srgbClr val="000000"/>
                </a:solidFill>
                <a:latin typeface="Gill Sans" charset="0"/>
                <a:ea typeface="Gill Sans" charset="0"/>
                <a:cs typeface="Gill Sans" charset="0"/>
                <a:sym typeface="Gill Sans" charset="0"/>
              </a:defRPr>
            </a:lvl2pPr>
            <a:lvl3pPr defTabSz="457200">
              <a:defRPr sz="4200">
                <a:solidFill>
                  <a:srgbClr val="000000"/>
                </a:solidFill>
                <a:latin typeface="Gill Sans" charset="0"/>
                <a:ea typeface="Gill Sans" charset="0"/>
                <a:cs typeface="Gill Sans" charset="0"/>
                <a:sym typeface="Gill Sans" charset="0"/>
              </a:defRPr>
            </a:lvl3pPr>
            <a:lvl4pPr defTabSz="457200">
              <a:defRPr sz="4200">
                <a:solidFill>
                  <a:srgbClr val="000000"/>
                </a:solidFill>
                <a:latin typeface="Gill Sans" charset="0"/>
                <a:ea typeface="Gill Sans" charset="0"/>
                <a:cs typeface="Gill Sans" charset="0"/>
                <a:sym typeface="Gill Sans" charset="0"/>
              </a:defRPr>
            </a:lvl4pPr>
            <a:lvl5pPr defTabSz="457200">
              <a:defRPr sz="4200">
                <a:solidFill>
                  <a:srgbClr val="000000"/>
                </a:solidFill>
                <a:latin typeface="Gill Sans" charset="0"/>
                <a:ea typeface="Gill Sans" charset="0"/>
                <a:cs typeface="Gill Sans" charset="0"/>
                <a:sym typeface="Gill Sans" charset="0"/>
              </a:defRPr>
            </a:lvl5pPr>
            <a:lvl6pPr marL="18684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3256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27828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2400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pPr marL="0" indent="0" eaLnBrk="1">
              <a:defRPr/>
            </a:pPr>
            <a:endParaRPr lang="en-US" altLang="en-US" sz="1200" smtClean="0">
              <a:latin typeface="Helvetica" charset="0"/>
              <a:ea typeface="Helvetica" charset="0"/>
              <a:cs typeface="Helvetica" charset="0"/>
              <a:sym typeface="Helvetica" charset="0"/>
            </a:endParaRPr>
          </a:p>
        </p:txBody>
      </p:sp>
      <p:pic>
        <p:nvPicPr>
          <p:cNvPr id="35889" name="Picture 49" descr="image.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7400" y="2597150"/>
            <a:ext cx="390525" cy="15160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35890" name="Picture 50" descr="image.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7400" y="5797550"/>
            <a:ext cx="390525" cy="15160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35891" name="Line 51"/>
          <p:cNvSpPr>
            <a:spLocks noChangeShapeType="1"/>
          </p:cNvSpPr>
          <p:nvPr/>
        </p:nvSpPr>
        <p:spPr bwMode="auto">
          <a:xfrm flipH="1" flipV="1">
            <a:off x="6686550" y="8578850"/>
            <a:ext cx="1588" cy="279400"/>
          </a:xfrm>
          <a:prstGeom prst="line">
            <a:avLst/>
          </a:prstGeom>
          <a:noFill/>
          <a:ln w="38100" cap="flat" cmpd="sng">
            <a:solidFill>
              <a:srgbClr val="000000"/>
            </a:solidFill>
            <a:prstDash val="solid"/>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457200">
              <a:defRPr sz="4200">
                <a:solidFill>
                  <a:srgbClr val="000000"/>
                </a:solidFill>
                <a:latin typeface="Gill Sans" charset="0"/>
                <a:ea typeface="Gill Sans" charset="0"/>
                <a:cs typeface="Gill Sans" charset="0"/>
                <a:sym typeface="Gill Sans" charset="0"/>
              </a:defRPr>
            </a:lvl1pPr>
            <a:lvl2pPr defTabSz="457200">
              <a:defRPr sz="4200">
                <a:solidFill>
                  <a:srgbClr val="000000"/>
                </a:solidFill>
                <a:latin typeface="Gill Sans" charset="0"/>
                <a:ea typeface="Gill Sans" charset="0"/>
                <a:cs typeface="Gill Sans" charset="0"/>
                <a:sym typeface="Gill Sans" charset="0"/>
              </a:defRPr>
            </a:lvl2pPr>
            <a:lvl3pPr defTabSz="457200">
              <a:defRPr sz="4200">
                <a:solidFill>
                  <a:srgbClr val="000000"/>
                </a:solidFill>
                <a:latin typeface="Gill Sans" charset="0"/>
                <a:ea typeface="Gill Sans" charset="0"/>
                <a:cs typeface="Gill Sans" charset="0"/>
                <a:sym typeface="Gill Sans" charset="0"/>
              </a:defRPr>
            </a:lvl3pPr>
            <a:lvl4pPr defTabSz="457200">
              <a:defRPr sz="4200">
                <a:solidFill>
                  <a:srgbClr val="000000"/>
                </a:solidFill>
                <a:latin typeface="Gill Sans" charset="0"/>
                <a:ea typeface="Gill Sans" charset="0"/>
                <a:cs typeface="Gill Sans" charset="0"/>
                <a:sym typeface="Gill Sans" charset="0"/>
              </a:defRPr>
            </a:lvl4pPr>
            <a:lvl5pPr defTabSz="457200">
              <a:defRPr sz="4200">
                <a:solidFill>
                  <a:srgbClr val="000000"/>
                </a:solidFill>
                <a:latin typeface="Gill Sans" charset="0"/>
                <a:ea typeface="Gill Sans" charset="0"/>
                <a:cs typeface="Gill Sans" charset="0"/>
                <a:sym typeface="Gill Sans" charset="0"/>
              </a:defRPr>
            </a:lvl5pPr>
            <a:lvl6pPr marL="18684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3256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27828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2400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pPr marL="0" indent="0" eaLnBrk="1">
              <a:defRPr/>
            </a:pPr>
            <a:endParaRPr lang="en-US" altLang="en-US" sz="1200" smtClean="0">
              <a:latin typeface="Helvetica" charset="0"/>
              <a:ea typeface="Helvetica" charset="0"/>
              <a:cs typeface="Helvetica" charset="0"/>
              <a:sym typeface="Helvetica" charset="0"/>
            </a:endParaRPr>
          </a:p>
        </p:txBody>
      </p:sp>
      <p:sp>
        <p:nvSpPr>
          <p:cNvPr id="35892" name="Line 52"/>
          <p:cNvSpPr>
            <a:spLocks noChangeShapeType="1"/>
          </p:cNvSpPr>
          <p:nvPr/>
        </p:nvSpPr>
        <p:spPr bwMode="auto">
          <a:xfrm flipH="1">
            <a:off x="2482850" y="9061450"/>
            <a:ext cx="3586163" cy="1588"/>
          </a:xfrm>
          <a:prstGeom prst="line">
            <a:avLst/>
          </a:prstGeom>
          <a:noFill/>
          <a:ln w="28575" cap="flat" cmpd="sng">
            <a:solidFill>
              <a:srgbClr val="00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457200">
              <a:defRPr sz="4200">
                <a:solidFill>
                  <a:srgbClr val="000000"/>
                </a:solidFill>
                <a:latin typeface="Gill Sans" charset="0"/>
                <a:ea typeface="Gill Sans" charset="0"/>
                <a:cs typeface="Gill Sans" charset="0"/>
                <a:sym typeface="Gill Sans" charset="0"/>
              </a:defRPr>
            </a:lvl1pPr>
            <a:lvl2pPr defTabSz="457200">
              <a:defRPr sz="4200">
                <a:solidFill>
                  <a:srgbClr val="000000"/>
                </a:solidFill>
                <a:latin typeface="Gill Sans" charset="0"/>
                <a:ea typeface="Gill Sans" charset="0"/>
                <a:cs typeface="Gill Sans" charset="0"/>
                <a:sym typeface="Gill Sans" charset="0"/>
              </a:defRPr>
            </a:lvl2pPr>
            <a:lvl3pPr defTabSz="457200">
              <a:defRPr sz="4200">
                <a:solidFill>
                  <a:srgbClr val="000000"/>
                </a:solidFill>
                <a:latin typeface="Gill Sans" charset="0"/>
                <a:ea typeface="Gill Sans" charset="0"/>
                <a:cs typeface="Gill Sans" charset="0"/>
                <a:sym typeface="Gill Sans" charset="0"/>
              </a:defRPr>
            </a:lvl3pPr>
            <a:lvl4pPr defTabSz="457200">
              <a:defRPr sz="4200">
                <a:solidFill>
                  <a:srgbClr val="000000"/>
                </a:solidFill>
                <a:latin typeface="Gill Sans" charset="0"/>
                <a:ea typeface="Gill Sans" charset="0"/>
                <a:cs typeface="Gill Sans" charset="0"/>
                <a:sym typeface="Gill Sans" charset="0"/>
              </a:defRPr>
            </a:lvl4pPr>
            <a:lvl5pPr defTabSz="457200">
              <a:defRPr sz="4200">
                <a:solidFill>
                  <a:srgbClr val="000000"/>
                </a:solidFill>
                <a:latin typeface="Gill Sans" charset="0"/>
                <a:ea typeface="Gill Sans" charset="0"/>
                <a:cs typeface="Gill Sans" charset="0"/>
                <a:sym typeface="Gill Sans" charset="0"/>
              </a:defRPr>
            </a:lvl5pPr>
            <a:lvl6pPr marL="18684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3256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27828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2400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pPr marL="0" indent="0" eaLnBrk="1">
              <a:defRPr/>
            </a:pPr>
            <a:endParaRPr lang="en-US" altLang="en-US" sz="1200" smtClean="0">
              <a:latin typeface="Helvetica" charset="0"/>
              <a:ea typeface="Helvetica" charset="0"/>
              <a:cs typeface="Helvetica" charset="0"/>
              <a:sym typeface="Helvetica" charset="0"/>
            </a:endParaRPr>
          </a:p>
        </p:txBody>
      </p:sp>
      <p:sp>
        <p:nvSpPr>
          <p:cNvPr id="35893" name="Line 53"/>
          <p:cNvSpPr>
            <a:spLocks noChangeShapeType="1"/>
          </p:cNvSpPr>
          <p:nvPr/>
        </p:nvSpPr>
        <p:spPr bwMode="auto">
          <a:xfrm>
            <a:off x="7304088" y="9061450"/>
            <a:ext cx="3062287" cy="1588"/>
          </a:xfrm>
          <a:prstGeom prst="line">
            <a:avLst/>
          </a:prstGeom>
          <a:noFill/>
          <a:ln w="28575" cap="flat" cmpd="sng">
            <a:solidFill>
              <a:srgbClr val="000000"/>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457200">
              <a:defRPr sz="4200">
                <a:solidFill>
                  <a:srgbClr val="000000"/>
                </a:solidFill>
                <a:latin typeface="Gill Sans" charset="0"/>
                <a:ea typeface="Gill Sans" charset="0"/>
                <a:cs typeface="Gill Sans" charset="0"/>
                <a:sym typeface="Gill Sans" charset="0"/>
              </a:defRPr>
            </a:lvl1pPr>
            <a:lvl2pPr defTabSz="457200">
              <a:defRPr sz="4200">
                <a:solidFill>
                  <a:srgbClr val="000000"/>
                </a:solidFill>
                <a:latin typeface="Gill Sans" charset="0"/>
                <a:ea typeface="Gill Sans" charset="0"/>
                <a:cs typeface="Gill Sans" charset="0"/>
                <a:sym typeface="Gill Sans" charset="0"/>
              </a:defRPr>
            </a:lvl2pPr>
            <a:lvl3pPr defTabSz="457200">
              <a:defRPr sz="4200">
                <a:solidFill>
                  <a:srgbClr val="000000"/>
                </a:solidFill>
                <a:latin typeface="Gill Sans" charset="0"/>
                <a:ea typeface="Gill Sans" charset="0"/>
                <a:cs typeface="Gill Sans" charset="0"/>
                <a:sym typeface="Gill Sans" charset="0"/>
              </a:defRPr>
            </a:lvl3pPr>
            <a:lvl4pPr defTabSz="457200">
              <a:defRPr sz="4200">
                <a:solidFill>
                  <a:srgbClr val="000000"/>
                </a:solidFill>
                <a:latin typeface="Gill Sans" charset="0"/>
                <a:ea typeface="Gill Sans" charset="0"/>
                <a:cs typeface="Gill Sans" charset="0"/>
                <a:sym typeface="Gill Sans" charset="0"/>
              </a:defRPr>
            </a:lvl4pPr>
            <a:lvl5pPr defTabSz="457200">
              <a:defRPr sz="4200">
                <a:solidFill>
                  <a:srgbClr val="000000"/>
                </a:solidFill>
                <a:latin typeface="Gill Sans" charset="0"/>
                <a:ea typeface="Gill Sans" charset="0"/>
                <a:cs typeface="Gill Sans" charset="0"/>
                <a:sym typeface="Gill Sans" charset="0"/>
              </a:defRPr>
            </a:lvl5pPr>
            <a:lvl6pPr marL="18684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3256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27828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2400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pPr marL="0" indent="0" eaLnBrk="1">
              <a:defRPr/>
            </a:pPr>
            <a:endParaRPr lang="en-US" altLang="en-US" sz="1200" smtClean="0">
              <a:latin typeface="Helvetica" charset="0"/>
              <a:ea typeface="Helvetica" charset="0"/>
              <a:cs typeface="Helvetica" charset="0"/>
              <a:sym typeface="Helvetica" charset="0"/>
            </a:endParaRPr>
          </a:p>
        </p:txBody>
      </p:sp>
      <p:grpSp>
        <p:nvGrpSpPr>
          <p:cNvPr id="57376" name="Group 54"/>
          <p:cNvGrpSpPr>
            <a:grpSpLocks/>
          </p:cNvGrpSpPr>
          <p:nvPr/>
        </p:nvGrpSpPr>
        <p:grpSpPr bwMode="auto">
          <a:xfrm>
            <a:off x="10364788" y="8667750"/>
            <a:ext cx="1104900" cy="558800"/>
            <a:chOff x="0" y="0"/>
            <a:chExt cx="1104900" cy="558800"/>
          </a:xfrm>
        </p:grpSpPr>
        <p:sp>
          <p:nvSpPr>
            <p:cNvPr id="35895" name="AutoShape 55"/>
            <p:cNvSpPr>
              <a:spLocks/>
            </p:cNvSpPr>
            <p:nvPr/>
          </p:nvSpPr>
          <p:spPr bwMode="auto">
            <a:xfrm>
              <a:off x="1587" y="0"/>
              <a:ext cx="1089025" cy="558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solidFill>
              <a:srgbClr val="FFFFFF"/>
            </a:solidFill>
            <a:ln w="25400" cap="flat" cmpd="sng">
              <a:solidFill>
                <a:srgbClr val="000000"/>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indent="0" algn="ctr" eaLnBrk="1">
                <a:defRPr/>
              </a:pPr>
              <a:endParaRPr lang="en-US" altLang="en-US"/>
            </a:p>
          </p:txBody>
        </p:sp>
        <p:sp>
          <p:nvSpPr>
            <p:cNvPr id="35896" name="AutoShape 56"/>
            <p:cNvSpPr>
              <a:spLocks/>
            </p:cNvSpPr>
            <p:nvPr/>
          </p:nvSpPr>
          <p:spPr bwMode="auto">
            <a:xfrm>
              <a:off x="0" y="38100"/>
              <a:ext cx="1104900" cy="482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lvl1pPr algn="ctr">
                <a:defRPr sz="3400">
                  <a:solidFill>
                    <a:srgbClr val="000000"/>
                  </a:solidFill>
                  <a:latin typeface="Gill Sans" charset="0"/>
                  <a:ea typeface="Gill Sans" charset="0"/>
                  <a:cs typeface="Gill Sans" charset="0"/>
                  <a:sym typeface="Gill Sans" charset="0"/>
                </a:defRPr>
              </a:lvl1pPr>
              <a:lvl2pPr marL="742950" indent="-285750" algn="ctr">
                <a:defRPr sz="3400">
                  <a:solidFill>
                    <a:srgbClr val="000000"/>
                  </a:solidFill>
                  <a:latin typeface="Gill Sans" charset="0"/>
                  <a:ea typeface="Gill Sans" charset="0"/>
                  <a:cs typeface="Gill Sans" charset="0"/>
                  <a:sym typeface="Gill Sans" charset="0"/>
                </a:defRPr>
              </a:lvl2pPr>
              <a:lvl3pPr marL="1143000" indent="-228600" algn="ctr">
                <a:defRPr sz="3400">
                  <a:solidFill>
                    <a:srgbClr val="000000"/>
                  </a:solidFill>
                  <a:latin typeface="Gill Sans" charset="0"/>
                  <a:ea typeface="Gill Sans" charset="0"/>
                  <a:cs typeface="Gill Sans" charset="0"/>
                  <a:sym typeface="Gill Sans" charset="0"/>
                </a:defRPr>
              </a:lvl3pPr>
              <a:lvl4pPr marL="1600200" indent="-228600" algn="ctr">
                <a:defRPr sz="3400">
                  <a:solidFill>
                    <a:srgbClr val="000000"/>
                  </a:solidFill>
                  <a:latin typeface="Gill Sans" charset="0"/>
                  <a:ea typeface="Gill Sans" charset="0"/>
                  <a:cs typeface="Gill Sans" charset="0"/>
                  <a:sym typeface="Gill Sans" charset="0"/>
                </a:defRPr>
              </a:lvl4pPr>
              <a:lvl5pPr marL="2057400" indent="-228600" algn="ctr">
                <a:defRPr sz="3400">
                  <a:solidFill>
                    <a:srgbClr val="000000"/>
                  </a:solidFill>
                  <a:latin typeface="Gill Sans" charset="0"/>
                  <a:ea typeface="Gill Sans" charset="0"/>
                  <a:cs typeface="Gill Sans" charset="0"/>
                  <a:sym typeface="Gill Sans" charset="0"/>
                </a:defRPr>
              </a:lvl5pPr>
              <a:lvl6pPr marL="25146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6pPr>
              <a:lvl7pPr marL="29718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7pPr>
              <a:lvl8pPr marL="34290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8pPr>
              <a:lvl9pPr marL="38862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9pPr>
            </a:lstStyle>
            <a:p>
              <a:pPr marL="0" indent="0" eaLnBrk="1">
                <a:buClr>
                  <a:srgbClr val="000000"/>
                </a:buClr>
                <a:buFont typeface="Calibri" charset="0"/>
                <a:buNone/>
              </a:pPr>
              <a:r>
                <a:rPr lang="en-US" altLang="en-US" sz="1600" b="1">
                  <a:latin typeface="Calibri" charset="0"/>
                  <a:ea typeface="Calibri" charset="0"/>
                  <a:cs typeface="Calibri" charset="0"/>
                  <a:sym typeface="Calibri" charset="0"/>
                </a:rPr>
                <a:t>Success?</a:t>
              </a:r>
            </a:p>
            <a:p>
              <a:pPr marL="0" indent="0" eaLnBrk="1">
                <a:buClr>
                  <a:srgbClr val="000000"/>
                </a:buClr>
                <a:buFont typeface="Calibri" charset="0"/>
                <a:buNone/>
              </a:pPr>
              <a:r>
                <a:rPr lang="en-US" altLang="en-US" sz="1600" b="1">
                  <a:latin typeface="Calibri" charset="0"/>
                  <a:ea typeface="Calibri" charset="0"/>
                  <a:cs typeface="Calibri" charset="0"/>
                  <a:sym typeface="Calibri" charset="0"/>
                </a:rPr>
                <a:t>Not Yet!</a:t>
              </a:r>
              <a:endParaRPr lang="en-US" altLang="en-US" sz="4200"/>
            </a:p>
          </p:txBody>
        </p:sp>
      </p:grpSp>
      <p:sp>
        <p:nvSpPr>
          <p:cNvPr id="35897" name="Line 57"/>
          <p:cNvSpPr>
            <a:spLocks noChangeShapeType="1"/>
          </p:cNvSpPr>
          <p:nvPr/>
        </p:nvSpPr>
        <p:spPr bwMode="auto">
          <a:xfrm flipV="1">
            <a:off x="11220450" y="8032750"/>
            <a:ext cx="1588" cy="635000"/>
          </a:xfrm>
          <a:prstGeom prst="line">
            <a:avLst/>
          </a:prstGeom>
          <a:noFill/>
          <a:ln w="28575" cap="flat" cmpd="sng">
            <a:solidFill>
              <a:srgbClr val="000000"/>
            </a:solidFill>
            <a:prstDash val="solid"/>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457200">
              <a:defRPr sz="4200">
                <a:solidFill>
                  <a:srgbClr val="000000"/>
                </a:solidFill>
                <a:latin typeface="Gill Sans" charset="0"/>
                <a:ea typeface="Gill Sans" charset="0"/>
                <a:cs typeface="Gill Sans" charset="0"/>
                <a:sym typeface="Gill Sans" charset="0"/>
              </a:defRPr>
            </a:lvl1pPr>
            <a:lvl2pPr defTabSz="457200">
              <a:defRPr sz="4200">
                <a:solidFill>
                  <a:srgbClr val="000000"/>
                </a:solidFill>
                <a:latin typeface="Gill Sans" charset="0"/>
                <a:ea typeface="Gill Sans" charset="0"/>
                <a:cs typeface="Gill Sans" charset="0"/>
                <a:sym typeface="Gill Sans" charset="0"/>
              </a:defRPr>
            </a:lvl2pPr>
            <a:lvl3pPr defTabSz="457200">
              <a:defRPr sz="4200">
                <a:solidFill>
                  <a:srgbClr val="000000"/>
                </a:solidFill>
                <a:latin typeface="Gill Sans" charset="0"/>
                <a:ea typeface="Gill Sans" charset="0"/>
                <a:cs typeface="Gill Sans" charset="0"/>
                <a:sym typeface="Gill Sans" charset="0"/>
              </a:defRPr>
            </a:lvl3pPr>
            <a:lvl4pPr defTabSz="457200">
              <a:defRPr sz="4200">
                <a:solidFill>
                  <a:srgbClr val="000000"/>
                </a:solidFill>
                <a:latin typeface="Gill Sans" charset="0"/>
                <a:ea typeface="Gill Sans" charset="0"/>
                <a:cs typeface="Gill Sans" charset="0"/>
                <a:sym typeface="Gill Sans" charset="0"/>
              </a:defRPr>
            </a:lvl4pPr>
            <a:lvl5pPr defTabSz="457200">
              <a:defRPr sz="4200">
                <a:solidFill>
                  <a:srgbClr val="000000"/>
                </a:solidFill>
                <a:latin typeface="Gill Sans" charset="0"/>
                <a:ea typeface="Gill Sans" charset="0"/>
                <a:cs typeface="Gill Sans" charset="0"/>
                <a:sym typeface="Gill Sans" charset="0"/>
              </a:defRPr>
            </a:lvl5pPr>
            <a:lvl6pPr marL="18684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3256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27828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240088" algn="ctr" defTabSz="45720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pPr marL="0" indent="0" eaLnBrk="1">
              <a:defRPr/>
            </a:pPr>
            <a:endParaRPr lang="en-US" altLang="en-US" sz="1200" smtClean="0">
              <a:latin typeface="Helvetica" charset="0"/>
              <a:ea typeface="Helvetica" charset="0"/>
              <a:cs typeface="Helvetica" charset="0"/>
              <a:sym typeface="Helvetica" charset="0"/>
            </a:endParaRPr>
          </a:p>
        </p:txBody>
      </p:sp>
      <p:grpSp>
        <p:nvGrpSpPr>
          <p:cNvPr id="57378" name="Group 58"/>
          <p:cNvGrpSpPr>
            <a:grpSpLocks/>
          </p:cNvGrpSpPr>
          <p:nvPr/>
        </p:nvGrpSpPr>
        <p:grpSpPr bwMode="auto">
          <a:xfrm>
            <a:off x="4303713" y="9250363"/>
            <a:ext cx="4813300" cy="393700"/>
            <a:chOff x="0" y="0"/>
            <a:chExt cx="4813300" cy="393700"/>
          </a:xfrm>
        </p:grpSpPr>
        <p:sp>
          <p:nvSpPr>
            <p:cNvPr id="35899" name="AutoShape 59"/>
            <p:cNvSpPr>
              <a:spLocks/>
            </p:cNvSpPr>
            <p:nvPr/>
          </p:nvSpPr>
          <p:spPr bwMode="auto">
            <a:xfrm>
              <a:off x="0" y="0"/>
              <a:ext cx="4813300" cy="393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solidFill>
              <a:srgbClr val="0433FF"/>
            </a:solidFill>
            <a:ln>
              <a:noFill/>
            </a:ln>
            <a:effectLst/>
            <a:extLst>
              <a:ext uri="{91240B29-F687-4F45-9708-019B960494DF}">
                <a14:hiddenLine xmlns:a14="http://schemas.microsoft.com/office/drawing/2010/main" w="9525"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indent="0" algn="ctr" eaLnBrk="1">
                <a:defRPr/>
              </a:pPr>
              <a:endParaRPr lang="en-US" altLang="en-US"/>
            </a:p>
          </p:txBody>
        </p:sp>
        <p:sp>
          <p:nvSpPr>
            <p:cNvPr id="35900" name="AutoShape 60"/>
            <p:cNvSpPr>
              <a:spLocks/>
            </p:cNvSpPr>
            <p:nvPr/>
          </p:nvSpPr>
          <p:spPr bwMode="auto">
            <a:xfrm>
              <a:off x="0" y="0"/>
              <a:ext cx="4813300"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algn="ctr">
                <a:defRPr sz="3400">
                  <a:solidFill>
                    <a:srgbClr val="000000"/>
                  </a:solidFill>
                  <a:latin typeface="Gill Sans" charset="0"/>
                  <a:ea typeface="Gill Sans" charset="0"/>
                  <a:cs typeface="Gill Sans" charset="0"/>
                  <a:sym typeface="Gill Sans" charset="0"/>
                </a:defRPr>
              </a:lvl1pPr>
              <a:lvl2pPr marL="742950" indent="-285750" algn="ctr">
                <a:defRPr sz="3400">
                  <a:solidFill>
                    <a:srgbClr val="000000"/>
                  </a:solidFill>
                  <a:latin typeface="Gill Sans" charset="0"/>
                  <a:ea typeface="Gill Sans" charset="0"/>
                  <a:cs typeface="Gill Sans" charset="0"/>
                  <a:sym typeface="Gill Sans" charset="0"/>
                </a:defRPr>
              </a:lvl2pPr>
              <a:lvl3pPr marL="1143000" indent="-228600" algn="ctr">
                <a:defRPr sz="3400">
                  <a:solidFill>
                    <a:srgbClr val="000000"/>
                  </a:solidFill>
                  <a:latin typeface="Gill Sans" charset="0"/>
                  <a:ea typeface="Gill Sans" charset="0"/>
                  <a:cs typeface="Gill Sans" charset="0"/>
                  <a:sym typeface="Gill Sans" charset="0"/>
                </a:defRPr>
              </a:lvl3pPr>
              <a:lvl4pPr marL="1600200" indent="-228600" algn="ctr">
                <a:defRPr sz="3400">
                  <a:solidFill>
                    <a:srgbClr val="000000"/>
                  </a:solidFill>
                  <a:latin typeface="Gill Sans" charset="0"/>
                  <a:ea typeface="Gill Sans" charset="0"/>
                  <a:cs typeface="Gill Sans" charset="0"/>
                  <a:sym typeface="Gill Sans" charset="0"/>
                </a:defRPr>
              </a:lvl4pPr>
              <a:lvl5pPr marL="2057400" indent="-228600" algn="ctr">
                <a:defRPr sz="3400">
                  <a:solidFill>
                    <a:srgbClr val="000000"/>
                  </a:solidFill>
                  <a:latin typeface="Gill Sans" charset="0"/>
                  <a:ea typeface="Gill Sans" charset="0"/>
                  <a:cs typeface="Gill Sans" charset="0"/>
                  <a:sym typeface="Gill Sans" charset="0"/>
                </a:defRPr>
              </a:lvl5pPr>
              <a:lvl6pPr marL="25146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6pPr>
              <a:lvl7pPr marL="29718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7pPr>
              <a:lvl8pPr marL="34290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8pPr>
              <a:lvl9pPr marL="3886200" indent="-228600" algn="ctr" eaLnBrk="0" fontAlgn="base" hangingPunct="0">
                <a:spcBef>
                  <a:spcPct val="0"/>
                </a:spcBef>
                <a:spcAft>
                  <a:spcPct val="0"/>
                </a:spcAft>
                <a:defRPr sz="3400">
                  <a:solidFill>
                    <a:srgbClr val="000000"/>
                  </a:solidFill>
                  <a:latin typeface="Gill Sans" charset="0"/>
                  <a:ea typeface="Gill Sans" charset="0"/>
                  <a:cs typeface="Gill Sans" charset="0"/>
                  <a:sym typeface="Gill Sans" charset="0"/>
                </a:defRPr>
              </a:lvl9pPr>
            </a:lstStyle>
            <a:p>
              <a:pPr indent="0" eaLnBrk="1">
                <a:buClr>
                  <a:srgbClr val="FFFFFF"/>
                </a:buClr>
                <a:buFont typeface="Gill Sans" charset="0"/>
                <a:buNone/>
              </a:pPr>
              <a:r>
                <a:rPr lang="en-US" altLang="en-US" sz="2000" b="1" i="1">
                  <a:solidFill>
                    <a:srgbClr val="FFFFFF"/>
                  </a:solidFill>
                </a:rPr>
                <a:t>Classroom culture / Mindset</a:t>
              </a:r>
              <a:endParaRPr lang="en-US" altLang="en-US" sz="4200"/>
            </a:p>
          </p:txBody>
        </p:sp>
      </p:grpSp>
      <p:pic>
        <p:nvPicPr>
          <p:cNvPr id="35901" name="Picture 61" descr="ANd9GcSIVMiAEnhYG_JhWiRwkg-Ez-xUoD5-RV5IDJQvUGOVFt7F-M9K.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364788" y="5722938"/>
            <a:ext cx="2619375" cy="174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Office Them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Theme">
      <a:majorFont>
        <a:latin typeface="Calibri"/>
        <a:ea typeface="Calibri"/>
        <a:cs typeface="Calibri"/>
      </a:majorFont>
      <a:minorFont>
        <a:latin typeface="Gill Sans"/>
        <a:ea typeface="Gill Sans"/>
        <a:cs typeface="Gill San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50800" tIns="50800" rIns="50800" bIns="50800" numCol="1" anchor="ctr" anchorCtr="0" compatLnSpc="1">
        <a:prstTxWarp prst="textNoShape">
          <a:avLst/>
        </a:prstTxWarp>
      </a:bodyPr>
      <a:lstStyle>
        <a:defPPr marL="382588" marR="0" indent="0" algn="ctr" defTabSz="914400" rtl="0" eaLnBrk="1" fontAlgn="base" latinLnBrk="0" hangingPunct="0">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Gill Sans" charset="0"/>
            <a:cs typeface="Gill Sans"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50800" tIns="50800" rIns="50800" bIns="50800" numCol="1" anchor="ctr" anchorCtr="0" compatLnSpc="1">
        <a:prstTxWarp prst="textNoShape">
          <a:avLst/>
        </a:prstTxWarp>
      </a:bodyPr>
      <a:lstStyle>
        <a:defPPr marL="382588" marR="0" indent="0" algn="ctr" defTabSz="914400" rtl="0" eaLnBrk="1" fontAlgn="base" latinLnBrk="0" hangingPunct="0">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Gill Sans" charset="0"/>
            <a:cs typeface="Gill Sans" charset="0"/>
            <a:sym typeface="Gill Sans" charset="0"/>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Theme">
      <a:majorFont>
        <a:latin typeface="Calibri"/>
        <a:ea typeface="Calibri"/>
        <a:cs typeface="Calibri"/>
      </a:majorFont>
      <a:minorFont>
        <a:latin typeface="Gill Sans"/>
        <a:ea typeface="Gill Sans"/>
        <a:cs typeface="Gill San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50800" tIns="50800" rIns="50800" bIns="50800" numCol="1" anchor="ctr" anchorCtr="0" compatLnSpc="1">
        <a:prstTxWarp prst="textNoShape">
          <a:avLst/>
        </a:prstTxWarp>
      </a:bodyPr>
      <a:lstStyle>
        <a:defPPr marL="382588" marR="0" indent="0" algn="ctr" defTabSz="914400" rtl="0" eaLnBrk="1" fontAlgn="base" latinLnBrk="0" hangingPunct="0">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Gill Sans" charset="0"/>
            <a:cs typeface="Gill Sans"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50800" tIns="50800" rIns="50800" bIns="50800" numCol="1" anchor="ctr" anchorCtr="0" compatLnSpc="1">
        <a:prstTxWarp prst="textNoShape">
          <a:avLst/>
        </a:prstTxWarp>
      </a:bodyPr>
      <a:lstStyle>
        <a:defPPr marL="382588" marR="0" indent="0" algn="ctr" defTabSz="914400" rtl="0" eaLnBrk="1" fontAlgn="base" latinLnBrk="0" hangingPunct="0">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Gill Sans" charset="0"/>
            <a:cs typeface="Gill Sans" charset="0"/>
            <a:sym typeface="Gill Sans" charset="0"/>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Theme">
      <a:majorFont>
        <a:latin typeface="Calibri"/>
        <a:ea typeface="Calibri"/>
        <a:cs typeface="Calibri"/>
      </a:majorFont>
      <a:minorFont>
        <a:latin typeface="Gill Sans"/>
        <a:ea typeface="Gill Sans"/>
        <a:cs typeface="Gill San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50800" tIns="50800" rIns="50800" bIns="50800" numCol="1" anchor="ctr" anchorCtr="0" compatLnSpc="1">
        <a:prstTxWarp prst="textNoShape">
          <a:avLst/>
        </a:prstTxWarp>
      </a:bodyPr>
      <a:lstStyle>
        <a:defPPr marL="382588" marR="0" indent="0" algn="ctr" defTabSz="914400" rtl="0" eaLnBrk="1" fontAlgn="base" latinLnBrk="0" hangingPunct="0">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Gill Sans" charset="0"/>
            <a:cs typeface="Gill Sans"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50800" tIns="50800" rIns="50800" bIns="50800" numCol="1" anchor="ctr" anchorCtr="0" compatLnSpc="1">
        <a:prstTxWarp prst="textNoShape">
          <a:avLst/>
        </a:prstTxWarp>
      </a:bodyPr>
      <a:lstStyle>
        <a:defPPr marL="382588" marR="0" indent="0" algn="ctr" defTabSz="914400" rtl="0" eaLnBrk="1" fontAlgn="base" latinLnBrk="0" hangingPunct="0">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Gill Sans" charset="0"/>
            <a:cs typeface="Gill Sans" charset="0"/>
            <a:sym typeface="Gill Sans" charset="0"/>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Theme">
      <a:majorFont>
        <a:latin typeface="Calibri"/>
        <a:ea typeface="Calibri"/>
        <a:cs typeface="Calibri"/>
      </a:majorFont>
      <a:minorFont>
        <a:latin typeface="Gill Sans"/>
        <a:ea typeface="Gill Sans"/>
        <a:cs typeface="Gill San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50800" tIns="50800" rIns="50800" bIns="50800" numCol="1" anchor="ctr" anchorCtr="0" compatLnSpc="1">
        <a:prstTxWarp prst="textNoShape">
          <a:avLst/>
        </a:prstTxWarp>
      </a:bodyPr>
      <a:lstStyle>
        <a:defPPr marL="382588" marR="0" indent="0" algn="ctr" defTabSz="914400" rtl="0" eaLnBrk="1" fontAlgn="base" latinLnBrk="0" hangingPunct="0">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Gill Sans" charset="0"/>
            <a:cs typeface="Gill Sans"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50800" tIns="50800" rIns="50800" bIns="50800" numCol="1" anchor="ctr" anchorCtr="0" compatLnSpc="1">
        <a:prstTxWarp prst="textNoShape">
          <a:avLst/>
        </a:prstTxWarp>
      </a:bodyPr>
      <a:lstStyle>
        <a:defPPr marL="382588" marR="0" indent="0" algn="ctr" defTabSz="914400" rtl="0" eaLnBrk="1" fontAlgn="base" latinLnBrk="0" hangingPunct="0">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Gill Sans" charset="0"/>
            <a:cs typeface="Gill Sans" charset="0"/>
            <a:sym typeface="Gill Sans" charset="0"/>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Theme">
      <a:majorFont>
        <a:latin typeface="Calibri"/>
        <a:ea typeface="Calibri"/>
        <a:cs typeface="Calibri"/>
      </a:majorFont>
      <a:minorFont>
        <a:latin typeface="Gill Sans"/>
        <a:ea typeface="Gill Sans"/>
        <a:cs typeface="Gill San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50800" tIns="50800" rIns="50800" bIns="50800" numCol="1" anchor="ctr" anchorCtr="0" compatLnSpc="1">
        <a:prstTxWarp prst="textNoShape">
          <a:avLst/>
        </a:prstTxWarp>
      </a:bodyPr>
      <a:lstStyle>
        <a:defPPr marL="382588" marR="0" indent="0" algn="ctr" defTabSz="914400" rtl="0" eaLnBrk="1" fontAlgn="base" latinLnBrk="0" hangingPunct="0">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Gill Sans" charset="0"/>
            <a:cs typeface="Gill Sans" charset="0"/>
            <a:sym typeface="Gill Sans" charset="0"/>
          </a:defRPr>
        </a:defPPr>
      </a:lstStyle>
    </a:spDef>
    <a:lnDef>
      <a:spPr bwMode="auto">
        <a:xfrm>
          <a:off x="0" y="0"/>
          <a:ext cx="1" cy="1"/>
        </a:xfrm>
        <a:custGeom>
          <a:avLst/>
          <a:gdLst/>
          <a:ahLst/>
          <a:cxnLst/>
          <a:rect l="0" t="0" r="0" b="0"/>
          <a:pathLst/>
        </a:custGeom>
        <a:solidFill>
          <a:srgbClr val="000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50800" tIns="50800" rIns="50800" bIns="50800" numCol="1" anchor="ctr" anchorCtr="0" compatLnSpc="1">
        <a:prstTxWarp prst="textNoShape">
          <a:avLst/>
        </a:prstTxWarp>
      </a:bodyPr>
      <a:lstStyle>
        <a:defPPr marL="382588" marR="0" indent="0" algn="ctr" defTabSz="914400" rtl="0" eaLnBrk="1" fontAlgn="base" latinLnBrk="0" hangingPunct="0">
          <a:lnSpc>
            <a:spcPct val="100000"/>
          </a:lnSpc>
          <a:spcBef>
            <a:spcPct val="0"/>
          </a:spcBef>
          <a:spcAft>
            <a:spcPct val="0"/>
          </a:spcAft>
          <a:buClrTx/>
          <a:buSzTx/>
          <a:buFontTx/>
          <a:buNone/>
          <a:tabLst/>
          <a:defRPr kumimoji="0" lang="en-US" altLang="en-US" sz="4200" b="0" i="0" u="none" strike="noStrike" cap="none" normalizeH="0" baseline="0">
            <a:ln>
              <a:noFill/>
            </a:ln>
            <a:solidFill>
              <a:srgbClr val="000000"/>
            </a:solidFill>
            <a:effectLst/>
            <a:latin typeface="Gill Sans" charset="0"/>
            <a:ea typeface="Gill Sans" charset="0"/>
            <a:cs typeface="Gill Sans" charset="0"/>
            <a:sym typeface="Gill Sans" charset="0"/>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1317</Words>
  <Application>Microsoft Macintosh PowerPoint</Application>
  <PresentationFormat>Custom</PresentationFormat>
  <Paragraphs>117</Paragraphs>
  <Slides>11</Slides>
  <Notes>10</Notes>
  <HiddenSlides>0</HiddenSlides>
  <MMClips>0</MMClips>
  <ScaleCrop>false</ScaleCrop>
  <HeadingPairs>
    <vt:vector size="6" baseType="variant">
      <vt:variant>
        <vt:lpstr>Fonts Used</vt:lpstr>
      </vt:variant>
      <vt:variant>
        <vt:i4>8</vt:i4>
      </vt:variant>
      <vt:variant>
        <vt:lpstr>Theme</vt:lpstr>
      </vt:variant>
      <vt:variant>
        <vt:i4>5</vt:i4>
      </vt:variant>
      <vt:variant>
        <vt:lpstr>Slide Titles</vt:lpstr>
      </vt:variant>
      <vt:variant>
        <vt:i4>11</vt:i4>
      </vt:variant>
    </vt:vector>
  </HeadingPairs>
  <TitlesOfParts>
    <vt:vector size="24" baseType="lpstr">
      <vt:lpstr>Gill Sans</vt:lpstr>
      <vt:lpstr>Arial</vt:lpstr>
      <vt:lpstr>Calibri</vt:lpstr>
      <vt:lpstr>Lucida Grande</vt:lpstr>
      <vt:lpstr>Lucida Sans Unicode</vt:lpstr>
      <vt:lpstr>Wingdings</vt:lpstr>
      <vt:lpstr>Helvetica</vt:lpstr>
      <vt:lpstr>ＭＳ Ｐゴシック</vt:lpstr>
      <vt:lpstr>Office Theme</vt:lpstr>
      <vt:lpstr>Office Theme</vt:lpstr>
      <vt:lpstr>Office Theme</vt:lpstr>
      <vt:lpstr>Office Theme</vt:lpstr>
      <vt:lpstr>Office Theme</vt:lpstr>
      <vt:lpstr>PowerPoint Presentation</vt:lpstr>
      <vt:lpstr>PowerPoint Presentation</vt:lpstr>
      <vt:lpstr>PowerPoint Presentation</vt:lpstr>
      <vt:lpstr>Feedback as:</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1</cp:revision>
  <dcterms:created xsi:type="dcterms:W3CDTF">2016-01-19T18:44:05Z</dcterms:created>
  <dcterms:modified xsi:type="dcterms:W3CDTF">2016-01-25T03:06:17Z</dcterms:modified>
</cp:coreProperties>
</file>